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0.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1.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6053" r:id="rId2"/>
    <p:sldMasterId id="2147486063" r:id="rId3"/>
    <p:sldMasterId id="2147486065" r:id="rId4"/>
    <p:sldMasterId id="2147486078" r:id="rId5"/>
    <p:sldMasterId id="2147486092" r:id="rId6"/>
    <p:sldMasterId id="2147486099" r:id="rId7"/>
    <p:sldMasterId id="2147486123" r:id="rId8"/>
    <p:sldMasterId id="2147486131" r:id="rId9"/>
    <p:sldMasterId id="2147486151" r:id="rId10"/>
    <p:sldMasterId id="2147486155" r:id="rId11"/>
    <p:sldMasterId id="2147486179" r:id="rId12"/>
  </p:sldMasterIdLst>
  <p:notesMasterIdLst>
    <p:notesMasterId r:id="rId66"/>
  </p:notesMasterIdLst>
  <p:handoutMasterIdLst>
    <p:handoutMasterId r:id="rId67"/>
  </p:handoutMasterIdLst>
  <p:sldIdLst>
    <p:sldId id="269" r:id="rId13"/>
    <p:sldId id="499" r:id="rId14"/>
    <p:sldId id="570" r:id="rId15"/>
    <p:sldId id="658" r:id="rId16"/>
    <p:sldId id="660" r:id="rId17"/>
    <p:sldId id="622" r:id="rId18"/>
    <p:sldId id="604" r:id="rId19"/>
    <p:sldId id="605" r:id="rId20"/>
    <p:sldId id="667" r:id="rId21"/>
    <p:sldId id="725" r:id="rId22"/>
    <p:sldId id="668" r:id="rId23"/>
    <p:sldId id="669" r:id="rId24"/>
    <p:sldId id="670" r:id="rId25"/>
    <p:sldId id="671" r:id="rId26"/>
    <p:sldId id="672" r:id="rId27"/>
    <p:sldId id="741" r:id="rId28"/>
    <p:sldId id="742" r:id="rId29"/>
    <p:sldId id="727" r:id="rId30"/>
    <p:sldId id="758" r:id="rId31"/>
    <p:sldId id="759" r:id="rId32"/>
    <p:sldId id="760" r:id="rId33"/>
    <p:sldId id="770" r:id="rId34"/>
    <p:sldId id="754" r:id="rId35"/>
    <p:sldId id="761" r:id="rId36"/>
    <p:sldId id="757" r:id="rId37"/>
    <p:sldId id="682" r:id="rId38"/>
    <p:sldId id="684" r:id="rId39"/>
    <p:sldId id="721" r:id="rId40"/>
    <p:sldId id="713" r:id="rId41"/>
    <p:sldId id="714" r:id="rId42"/>
    <p:sldId id="715" r:id="rId43"/>
    <p:sldId id="729" r:id="rId44"/>
    <p:sldId id="762" r:id="rId45"/>
    <p:sldId id="763" r:id="rId46"/>
    <p:sldId id="764" r:id="rId47"/>
    <p:sldId id="765" r:id="rId48"/>
    <p:sldId id="767" r:id="rId49"/>
    <p:sldId id="768" r:id="rId50"/>
    <p:sldId id="769" r:id="rId51"/>
    <p:sldId id="692" r:id="rId52"/>
    <p:sldId id="693" r:id="rId53"/>
    <p:sldId id="694" r:id="rId54"/>
    <p:sldId id="695" r:id="rId55"/>
    <p:sldId id="696" r:id="rId56"/>
    <p:sldId id="728" r:id="rId57"/>
    <p:sldId id="771" r:id="rId58"/>
    <p:sldId id="772" r:id="rId59"/>
    <p:sldId id="773" r:id="rId60"/>
    <p:sldId id="774" r:id="rId61"/>
    <p:sldId id="775" r:id="rId62"/>
    <p:sldId id="730" r:id="rId63"/>
    <p:sldId id="731" r:id="rId64"/>
    <p:sldId id="272" r:id="rId65"/>
  </p:sldIdLst>
  <p:sldSz cx="9144000" cy="6858000" type="screen4x3"/>
  <p:notesSz cx="6805613" cy="99441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extLst>
    <p:ext uri="{EFAFB233-063F-42B5-8137-9DF3F51BA10A}">
      <p15:sldGuideLst xmlns:p15="http://schemas.microsoft.com/office/powerpoint/2012/main">
        <p15:guide id="1" orient="horz" pos="2214">
          <p15:clr>
            <a:srgbClr val="A4A3A4"/>
          </p15:clr>
        </p15:guide>
        <p15:guide id="2" pos="3679">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99"/>
    <a:srgbClr val="35195B"/>
    <a:srgbClr val="8FFF8F"/>
    <a:srgbClr val="777777"/>
    <a:srgbClr val="FFFFFF"/>
    <a:srgbClr val="CC0066"/>
    <a:srgbClr val="B8005C"/>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87544" autoAdjust="0"/>
  </p:normalViewPr>
  <p:slideViewPr>
    <p:cSldViewPr snapToGrid="0">
      <p:cViewPr varScale="1">
        <p:scale>
          <a:sx n="65" d="100"/>
          <a:sy n="65" d="100"/>
        </p:scale>
        <p:origin x="1434" y="60"/>
      </p:cViewPr>
      <p:guideLst>
        <p:guide orient="horz" pos="2214"/>
        <p:guide pos="36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6" d="100"/>
          <a:sy n="76" d="100"/>
        </p:scale>
        <p:origin x="-2214" y="-96"/>
      </p:cViewPr>
      <p:guideLst>
        <p:guide orient="horz" pos="3133"/>
        <p:guide pos="214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61" Type="http://schemas.openxmlformats.org/officeDocument/2006/relationships/slide" Target="slides/slide49.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handoutMaster" Target="handoutMasters/handoutMaster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472EE3-D288-443D-A53B-845FF3311A3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86CEE24-9320-48B5-B758-81EE5AAC6976}">
      <dgm:prSet/>
      <dgm:spPr/>
      <dgm:t>
        <a:bodyPr/>
        <a:lstStyle/>
        <a:p>
          <a:pPr rtl="0"/>
          <a:r>
            <a:rPr lang="en-US" dirty="0" smtClean="0"/>
            <a:t>Mission monitoring</a:t>
          </a:r>
          <a:endParaRPr lang="en-US" dirty="0"/>
        </a:p>
      </dgm:t>
    </dgm:pt>
    <dgm:pt modelId="{B1713797-1B61-4873-8D85-88A1C58F4711}" type="parTrans" cxnId="{1F6FAF35-1474-4CBF-8A99-7F5653247EFA}">
      <dgm:prSet/>
      <dgm:spPr/>
      <dgm:t>
        <a:bodyPr/>
        <a:lstStyle/>
        <a:p>
          <a:endParaRPr lang="en-US"/>
        </a:p>
      </dgm:t>
    </dgm:pt>
    <dgm:pt modelId="{A82543A2-1F2E-43C9-A3B6-A7C94F1CE0EF}" type="sibTrans" cxnId="{1F6FAF35-1474-4CBF-8A99-7F5653247EFA}">
      <dgm:prSet/>
      <dgm:spPr/>
      <dgm:t>
        <a:bodyPr/>
        <a:lstStyle/>
        <a:p>
          <a:endParaRPr lang="en-US"/>
        </a:p>
      </dgm:t>
    </dgm:pt>
    <dgm:pt modelId="{BA7CD5DD-30BD-473C-A292-7633A329E72F}">
      <dgm:prSet/>
      <dgm:spPr/>
      <dgm:t>
        <a:bodyPr/>
        <a:lstStyle/>
        <a:p>
          <a:pPr rtl="0"/>
          <a:r>
            <a:rPr lang="en-US" b="1" dirty="0" smtClean="0"/>
            <a:t>National level (</a:t>
          </a:r>
          <a:r>
            <a:rPr lang="en-US" dirty="0" smtClean="0"/>
            <a:t>An Apex Committee (AC), headed by the Secretary)</a:t>
          </a:r>
          <a:endParaRPr lang="en-US" dirty="0"/>
        </a:p>
      </dgm:t>
    </dgm:pt>
    <dgm:pt modelId="{C6F60460-0CE9-40BF-AA54-40D310C5772C}" type="parTrans" cxnId="{8AF827B2-2003-4114-8EAC-613995B321D2}">
      <dgm:prSet/>
      <dgm:spPr/>
      <dgm:t>
        <a:bodyPr/>
        <a:lstStyle/>
        <a:p>
          <a:endParaRPr lang="en-US"/>
        </a:p>
      </dgm:t>
    </dgm:pt>
    <dgm:pt modelId="{9A1A1A98-C050-40D0-94EB-DCAD6EBA9C48}" type="sibTrans" cxnId="{8AF827B2-2003-4114-8EAC-613995B321D2}">
      <dgm:prSet/>
      <dgm:spPr/>
      <dgm:t>
        <a:bodyPr/>
        <a:lstStyle/>
        <a:p>
          <a:endParaRPr lang="en-US"/>
        </a:p>
      </dgm:t>
    </dgm:pt>
    <dgm:pt modelId="{CB542609-0F39-4AA6-8DAF-CE4E17FD6772}">
      <dgm:prSet/>
      <dgm:spPr/>
      <dgm:t>
        <a:bodyPr/>
        <a:lstStyle/>
        <a:p>
          <a:pPr rtl="0"/>
          <a:r>
            <a:rPr lang="en-US" b="1" dirty="0" smtClean="0"/>
            <a:t>State level (</a:t>
          </a:r>
          <a:r>
            <a:rPr lang="en-US" dirty="0" smtClean="0"/>
            <a:t>State Level High Powered Steering Committee (HPSC) chaired by the Chief Secretary)</a:t>
          </a:r>
          <a:endParaRPr lang="en-US" dirty="0"/>
        </a:p>
      </dgm:t>
    </dgm:pt>
    <dgm:pt modelId="{9E27EA3A-A8FF-44EA-B113-7B00E93D6995}" type="parTrans" cxnId="{33F13FBA-AC8E-49D4-9445-87FD3F083E83}">
      <dgm:prSet/>
      <dgm:spPr/>
      <dgm:t>
        <a:bodyPr/>
        <a:lstStyle/>
        <a:p>
          <a:endParaRPr lang="en-US"/>
        </a:p>
      </dgm:t>
    </dgm:pt>
    <dgm:pt modelId="{B58C5C92-BF32-4006-A966-C08CCA52834F}" type="sibTrans" cxnId="{33F13FBA-AC8E-49D4-9445-87FD3F083E83}">
      <dgm:prSet/>
      <dgm:spPr/>
      <dgm:t>
        <a:bodyPr/>
        <a:lstStyle/>
        <a:p>
          <a:endParaRPr lang="en-US"/>
        </a:p>
      </dgm:t>
    </dgm:pt>
    <dgm:pt modelId="{957C11F1-887C-49EE-BC0C-0C0E26384CE4}">
      <dgm:prSet/>
      <dgm:spPr/>
      <dgm:t>
        <a:bodyPr/>
        <a:lstStyle/>
        <a:p>
          <a:pPr rtl="0"/>
          <a:r>
            <a:rPr lang="en-US" b="1" dirty="0" smtClean="0"/>
            <a:t>City level (</a:t>
          </a:r>
          <a:r>
            <a:rPr lang="en-US" dirty="0" smtClean="0"/>
            <a:t>CEO of the SPV will be the convener of the Smart City Advisory Forum)</a:t>
          </a:r>
          <a:endParaRPr lang="en-US" b="1" dirty="0"/>
        </a:p>
      </dgm:t>
    </dgm:pt>
    <dgm:pt modelId="{591D18B0-E4F2-4ED7-BA70-93C4C9ED15BF}" type="parTrans" cxnId="{4FCE9E1D-8FF7-45AD-9AAE-679E73027B5A}">
      <dgm:prSet/>
      <dgm:spPr/>
      <dgm:t>
        <a:bodyPr/>
        <a:lstStyle/>
        <a:p>
          <a:endParaRPr lang="en-US"/>
        </a:p>
      </dgm:t>
    </dgm:pt>
    <dgm:pt modelId="{691BDAEC-1598-4398-8092-342F7C94CA1E}" type="sibTrans" cxnId="{4FCE9E1D-8FF7-45AD-9AAE-679E73027B5A}">
      <dgm:prSet/>
      <dgm:spPr/>
      <dgm:t>
        <a:bodyPr/>
        <a:lstStyle/>
        <a:p>
          <a:endParaRPr lang="en-US"/>
        </a:p>
      </dgm:t>
    </dgm:pt>
    <dgm:pt modelId="{C704549A-2BCB-4D55-8849-53FC4BFD72D1}" type="pres">
      <dgm:prSet presAssocID="{BA472EE3-D288-443D-A53B-845FF3311A3F}" presName="hierChild1" presStyleCnt="0">
        <dgm:presLayoutVars>
          <dgm:chPref val="1"/>
          <dgm:dir/>
          <dgm:animOne val="branch"/>
          <dgm:animLvl val="lvl"/>
          <dgm:resizeHandles/>
        </dgm:presLayoutVars>
      </dgm:prSet>
      <dgm:spPr/>
      <dgm:t>
        <a:bodyPr/>
        <a:lstStyle/>
        <a:p>
          <a:endParaRPr lang="en-IN"/>
        </a:p>
      </dgm:t>
    </dgm:pt>
    <dgm:pt modelId="{4D4925F5-785B-4066-909E-8670352B769E}" type="pres">
      <dgm:prSet presAssocID="{486CEE24-9320-48B5-B758-81EE5AAC6976}" presName="hierRoot1" presStyleCnt="0"/>
      <dgm:spPr/>
    </dgm:pt>
    <dgm:pt modelId="{F553EB87-D43C-4B8D-8B76-8CC776CED9E8}" type="pres">
      <dgm:prSet presAssocID="{486CEE24-9320-48B5-B758-81EE5AAC6976}" presName="composite" presStyleCnt="0"/>
      <dgm:spPr/>
    </dgm:pt>
    <dgm:pt modelId="{A0024DF7-478E-4C8A-97D6-D361577ECA16}" type="pres">
      <dgm:prSet presAssocID="{486CEE24-9320-48B5-B758-81EE5AAC6976}" presName="background" presStyleLbl="node0" presStyleIdx="0" presStyleCnt="1"/>
      <dgm:spPr/>
    </dgm:pt>
    <dgm:pt modelId="{13ED3E0D-457B-4390-8AFC-4FAE32EEF0AD}" type="pres">
      <dgm:prSet presAssocID="{486CEE24-9320-48B5-B758-81EE5AAC6976}" presName="text" presStyleLbl="fgAcc0" presStyleIdx="0" presStyleCnt="1">
        <dgm:presLayoutVars>
          <dgm:chPref val="3"/>
        </dgm:presLayoutVars>
      </dgm:prSet>
      <dgm:spPr/>
      <dgm:t>
        <a:bodyPr/>
        <a:lstStyle/>
        <a:p>
          <a:endParaRPr lang="en-IN"/>
        </a:p>
      </dgm:t>
    </dgm:pt>
    <dgm:pt modelId="{5B81DB7E-C7A2-4FFE-9615-E25C8D7B617B}" type="pres">
      <dgm:prSet presAssocID="{486CEE24-9320-48B5-B758-81EE5AAC6976}" presName="hierChild2" presStyleCnt="0"/>
      <dgm:spPr/>
    </dgm:pt>
    <dgm:pt modelId="{7BF837E7-0F1B-4A38-BAAB-95B5FD870BF6}" type="pres">
      <dgm:prSet presAssocID="{C6F60460-0CE9-40BF-AA54-40D310C5772C}" presName="Name10" presStyleLbl="parChTrans1D2" presStyleIdx="0" presStyleCnt="3"/>
      <dgm:spPr/>
      <dgm:t>
        <a:bodyPr/>
        <a:lstStyle/>
        <a:p>
          <a:endParaRPr lang="en-IN"/>
        </a:p>
      </dgm:t>
    </dgm:pt>
    <dgm:pt modelId="{F8E688E9-4CFE-4F63-B196-50116AC8C8F7}" type="pres">
      <dgm:prSet presAssocID="{BA7CD5DD-30BD-473C-A292-7633A329E72F}" presName="hierRoot2" presStyleCnt="0"/>
      <dgm:spPr/>
    </dgm:pt>
    <dgm:pt modelId="{3B8F4523-6FD9-4E14-9B45-ECF91E8FD025}" type="pres">
      <dgm:prSet presAssocID="{BA7CD5DD-30BD-473C-A292-7633A329E72F}" presName="composite2" presStyleCnt="0"/>
      <dgm:spPr/>
    </dgm:pt>
    <dgm:pt modelId="{CC2BDA92-0144-4332-9D93-0EAA1B32EA47}" type="pres">
      <dgm:prSet presAssocID="{BA7CD5DD-30BD-473C-A292-7633A329E72F}" presName="background2" presStyleLbl="node2" presStyleIdx="0" presStyleCnt="3"/>
      <dgm:spPr/>
    </dgm:pt>
    <dgm:pt modelId="{86660CD2-F344-43E1-9651-0DFC9A08C1E7}" type="pres">
      <dgm:prSet presAssocID="{BA7CD5DD-30BD-473C-A292-7633A329E72F}" presName="text2" presStyleLbl="fgAcc2" presStyleIdx="0" presStyleCnt="3">
        <dgm:presLayoutVars>
          <dgm:chPref val="3"/>
        </dgm:presLayoutVars>
      </dgm:prSet>
      <dgm:spPr/>
      <dgm:t>
        <a:bodyPr/>
        <a:lstStyle/>
        <a:p>
          <a:endParaRPr lang="en-IN"/>
        </a:p>
      </dgm:t>
    </dgm:pt>
    <dgm:pt modelId="{17B1C24C-8DFA-4289-8C5B-54DCD6EA56A0}" type="pres">
      <dgm:prSet presAssocID="{BA7CD5DD-30BD-473C-A292-7633A329E72F}" presName="hierChild3" presStyleCnt="0"/>
      <dgm:spPr/>
    </dgm:pt>
    <dgm:pt modelId="{1B17B86A-D3F7-4B80-ADE0-66112E08B4DB}" type="pres">
      <dgm:prSet presAssocID="{9E27EA3A-A8FF-44EA-B113-7B00E93D6995}" presName="Name10" presStyleLbl="parChTrans1D2" presStyleIdx="1" presStyleCnt="3"/>
      <dgm:spPr/>
      <dgm:t>
        <a:bodyPr/>
        <a:lstStyle/>
        <a:p>
          <a:endParaRPr lang="en-IN"/>
        </a:p>
      </dgm:t>
    </dgm:pt>
    <dgm:pt modelId="{B9008E74-B7FA-4EC5-8E44-23C2DB2D77A9}" type="pres">
      <dgm:prSet presAssocID="{CB542609-0F39-4AA6-8DAF-CE4E17FD6772}" presName="hierRoot2" presStyleCnt="0"/>
      <dgm:spPr/>
    </dgm:pt>
    <dgm:pt modelId="{2D63C4BF-D31C-4784-884A-B5AF0F102087}" type="pres">
      <dgm:prSet presAssocID="{CB542609-0F39-4AA6-8DAF-CE4E17FD6772}" presName="composite2" presStyleCnt="0"/>
      <dgm:spPr/>
    </dgm:pt>
    <dgm:pt modelId="{097744A6-F1C4-4180-9ED9-C9FC6AD0B867}" type="pres">
      <dgm:prSet presAssocID="{CB542609-0F39-4AA6-8DAF-CE4E17FD6772}" presName="background2" presStyleLbl="node2" presStyleIdx="1" presStyleCnt="3"/>
      <dgm:spPr/>
    </dgm:pt>
    <dgm:pt modelId="{08069956-DC95-4941-A09E-2BBE4D5F6E56}" type="pres">
      <dgm:prSet presAssocID="{CB542609-0F39-4AA6-8DAF-CE4E17FD6772}" presName="text2" presStyleLbl="fgAcc2" presStyleIdx="1" presStyleCnt="3">
        <dgm:presLayoutVars>
          <dgm:chPref val="3"/>
        </dgm:presLayoutVars>
      </dgm:prSet>
      <dgm:spPr/>
      <dgm:t>
        <a:bodyPr/>
        <a:lstStyle/>
        <a:p>
          <a:endParaRPr lang="en-IN"/>
        </a:p>
      </dgm:t>
    </dgm:pt>
    <dgm:pt modelId="{80A66D4A-63E1-47DA-9A65-9F43D7780C6D}" type="pres">
      <dgm:prSet presAssocID="{CB542609-0F39-4AA6-8DAF-CE4E17FD6772}" presName="hierChild3" presStyleCnt="0"/>
      <dgm:spPr/>
    </dgm:pt>
    <dgm:pt modelId="{C44890C1-1D8D-4851-87A9-1E7F696B0D55}" type="pres">
      <dgm:prSet presAssocID="{591D18B0-E4F2-4ED7-BA70-93C4C9ED15BF}" presName="Name10" presStyleLbl="parChTrans1D2" presStyleIdx="2" presStyleCnt="3"/>
      <dgm:spPr/>
      <dgm:t>
        <a:bodyPr/>
        <a:lstStyle/>
        <a:p>
          <a:endParaRPr lang="en-IN"/>
        </a:p>
      </dgm:t>
    </dgm:pt>
    <dgm:pt modelId="{EB8FBCBE-8100-4C64-9B36-14D644A0F0C6}" type="pres">
      <dgm:prSet presAssocID="{957C11F1-887C-49EE-BC0C-0C0E26384CE4}" presName="hierRoot2" presStyleCnt="0"/>
      <dgm:spPr/>
    </dgm:pt>
    <dgm:pt modelId="{E068D1D2-1F00-4B48-9BF7-0D6A12117A38}" type="pres">
      <dgm:prSet presAssocID="{957C11F1-887C-49EE-BC0C-0C0E26384CE4}" presName="composite2" presStyleCnt="0"/>
      <dgm:spPr/>
    </dgm:pt>
    <dgm:pt modelId="{E8AE13F9-6EA3-4396-AB8D-B976DA024365}" type="pres">
      <dgm:prSet presAssocID="{957C11F1-887C-49EE-BC0C-0C0E26384CE4}" presName="background2" presStyleLbl="node2" presStyleIdx="2" presStyleCnt="3"/>
      <dgm:spPr/>
    </dgm:pt>
    <dgm:pt modelId="{BE3B2432-8CF1-456F-A39C-217E10AEAB8C}" type="pres">
      <dgm:prSet presAssocID="{957C11F1-887C-49EE-BC0C-0C0E26384CE4}" presName="text2" presStyleLbl="fgAcc2" presStyleIdx="2" presStyleCnt="3">
        <dgm:presLayoutVars>
          <dgm:chPref val="3"/>
        </dgm:presLayoutVars>
      </dgm:prSet>
      <dgm:spPr/>
      <dgm:t>
        <a:bodyPr/>
        <a:lstStyle/>
        <a:p>
          <a:endParaRPr lang="en-IN"/>
        </a:p>
      </dgm:t>
    </dgm:pt>
    <dgm:pt modelId="{D21737A3-FB0F-479E-84B9-FA6FE39D0948}" type="pres">
      <dgm:prSet presAssocID="{957C11F1-887C-49EE-BC0C-0C0E26384CE4}" presName="hierChild3" presStyleCnt="0"/>
      <dgm:spPr/>
    </dgm:pt>
  </dgm:ptLst>
  <dgm:cxnLst>
    <dgm:cxn modelId="{F04E6C71-91F0-4097-90F1-140440DB4C2B}" type="presOf" srcId="{957C11F1-887C-49EE-BC0C-0C0E26384CE4}" destId="{BE3B2432-8CF1-456F-A39C-217E10AEAB8C}" srcOrd="0" destOrd="0" presId="urn:microsoft.com/office/officeart/2005/8/layout/hierarchy1"/>
    <dgm:cxn modelId="{33F13FBA-AC8E-49D4-9445-87FD3F083E83}" srcId="{486CEE24-9320-48B5-B758-81EE5AAC6976}" destId="{CB542609-0F39-4AA6-8DAF-CE4E17FD6772}" srcOrd="1" destOrd="0" parTransId="{9E27EA3A-A8FF-44EA-B113-7B00E93D6995}" sibTransId="{B58C5C92-BF32-4006-A966-C08CCA52834F}"/>
    <dgm:cxn modelId="{4F2C4F74-F0D0-4930-BE03-42DE966CF668}" type="presOf" srcId="{BA472EE3-D288-443D-A53B-845FF3311A3F}" destId="{C704549A-2BCB-4D55-8849-53FC4BFD72D1}" srcOrd="0" destOrd="0" presId="urn:microsoft.com/office/officeart/2005/8/layout/hierarchy1"/>
    <dgm:cxn modelId="{26CF970E-F77B-4833-8404-D4F1188CEDF0}" type="presOf" srcId="{CB542609-0F39-4AA6-8DAF-CE4E17FD6772}" destId="{08069956-DC95-4941-A09E-2BBE4D5F6E56}" srcOrd="0" destOrd="0" presId="urn:microsoft.com/office/officeart/2005/8/layout/hierarchy1"/>
    <dgm:cxn modelId="{A8AB8126-A2A0-4D00-86DF-1F8AB02AA418}" type="presOf" srcId="{591D18B0-E4F2-4ED7-BA70-93C4C9ED15BF}" destId="{C44890C1-1D8D-4851-87A9-1E7F696B0D55}" srcOrd="0" destOrd="0" presId="urn:microsoft.com/office/officeart/2005/8/layout/hierarchy1"/>
    <dgm:cxn modelId="{AC11D4D4-AA1F-4B6F-A780-A851FBB7A288}" type="presOf" srcId="{BA7CD5DD-30BD-473C-A292-7633A329E72F}" destId="{86660CD2-F344-43E1-9651-0DFC9A08C1E7}" srcOrd="0" destOrd="0" presId="urn:microsoft.com/office/officeart/2005/8/layout/hierarchy1"/>
    <dgm:cxn modelId="{1F6FAF35-1474-4CBF-8A99-7F5653247EFA}" srcId="{BA472EE3-D288-443D-A53B-845FF3311A3F}" destId="{486CEE24-9320-48B5-B758-81EE5AAC6976}" srcOrd="0" destOrd="0" parTransId="{B1713797-1B61-4873-8D85-88A1C58F4711}" sibTransId="{A82543A2-1F2E-43C9-A3B6-A7C94F1CE0EF}"/>
    <dgm:cxn modelId="{8AF827B2-2003-4114-8EAC-613995B321D2}" srcId="{486CEE24-9320-48B5-B758-81EE5AAC6976}" destId="{BA7CD5DD-30BD-473C-A292-7633A329E72F}" srcOrd="0" destOrd="0" parTransId="{C6F60460-0CE9-40BF-AA54-40D310C5772C}" sibTransId="{9A1A1A98-C050-40D0-94EB-DCAD6EBA9C48}"/>
    <dgm:cxn modelId="{1F6FD5AF-C8C0-44E6-97A9-46CE8BF19DC6}" type="presOf" srcId="{486CEE24-9320-48B5-B758-81EE5AAC6976}" destId="{13ED3E0D-457B-4390-8AFC-4FAE32EEF0AD}" srcOrd="0" destOrd="0" presId="urn:microsoft.com/office/officeart/2005/8/layout/hierarchy1"/>
    <dgm:cxn modelId="{6921970B-569B-42DC-80FF-2C844ADFFC50}" type="presOf" srcId="{C6F60460-0CE9-40BF-AA54-40D310C5772C}" destId="{7BF837E7-0F1B-4A38-BAAB-95B5FD870BF6}" srcOrd="0" destOrd="0" presId="urn:microsoft.com/office/officeart/2005/8/layout/hierarchy1"/>
    <dgm:cxn modelId="{4FCE9E1D-8FF7-45AD-9AAE-679E73027B5A}" srcId="{486CEE24-9320-48B5-B758-81EE5AAC6976}" destId="{957C11F1-887C-49EE-BC0C-0C0E26384CE4}" srcOrd="2" destOrd="0" parTransId="{591D18B0-E4F2-4ED7-BA70-93C4C9ED15BF}" sibTransId="{691BDAEC-1598-4398-8092-342F7C94CA1E}"/>
    <dgm:cxn modelId="{B8525DFA-BAC8-4683-9D7B-3E12A5D36643}" type="presOf" srcId="{9E27EA3A-A8FF-44EA-B113-7B00E93D6995}" destId="{1B17B86A-D3F7-4B80-ADE0-66112E08B4DB}" srcOrd="0" destOrd="0" presId="urn:microsoft.com/office/officeart/2005/8/layout/hierarchy1"/>
    <dgm:cxn modelId="{253B6707-2E7D-493F-B9EA-0A4C15BAEE88}" type="presParOf" srcId="{C704549A-2BCB-4D55-8849-53FC4BFD72D1}" destId="{4D4925F5-785B-4066-909E-8670352B769E}" srcOrd="0" destOrd="0" presId="urn:microsoft.com/office/officeart/2005/8/layout/hierarchy1"/>
    <dgm:cxn modelId="{5E1698D7-D98F-4576-A0B5-7E21DEE1D101}" type="presParOf" srcId="{4D4925F5-785B-4066-909E-8670352B769E}" destId="{F553EB87-D43C-4B8D-8B76-8CC776CED9E8}" srcOrd="0" destOrd="0" presId="urn:microsoft.com/office/officeart/2005/8/layout/hierarchy1"/>
    <dgm:cxn modelId="{3E04F073-38A9-4A69-9577-D0077395CD5D}" type="presParOf" srcId="{F553EB87-D43C-4B8D-8B76-8CC776CED9E8}" destId="{A0024DF7-478E-4C8A-97D6-D361577ECA16}" srcOrd="0" destOrd="0" presId="urn:microsoft.com/office/officeart/2005/8/layout/hierarchy1"/>
    <dgm:cxn modelId="{2EF00F2E-5CDA-450C-B507-D0FB299B2D63}" type="presParOf" srcId="{F553EB87-D43C-4B8D-8B76-8CC776CED9E8}" destId="{13ED3E0D-457B-4390-8AFC-4FAE32EEF0AD}" srcOrd="1" destOrd="0" presId="urn:microsoft.com/office/officeart/2005/8/layout/hierarchy1"/>
    <dgm:cxn modelId="{5A83B536-3BE9-4E7A-A075-C86D2B621406}" type="presParOf" srcId="{4D4925F5-785B-4066-909E-8670352B769E}" destId="{5B81DB7E-C7A2-4FFE-9615-E25C8D7B617B}" srcOrd="1" destOrd="0" presId="urn:microsoft.com/office/officeart/2005/8/layout/hierarchy1"/>
    <dgm:cxn modelId="{05743AE5-1B09-47D0-AC19-E9AA1B67EE61}" type="presParOf" srcId="{5B81DB7E-C7A2-4FFE-9615-E25C8D7B617B}" destId="{7BF837E7-0F1B-4A38-BAAB-95B5FD870BF6}" srcOrd="0" destOrd="0" presId="urn:microsoft.com/office/officeart/2005/8/layout/hierarchy1"/>
    <dgm:cxn modelId="{82810EAA-7D4B-4691-86EC-3777EDAAD149}" type="presParOf" srcId="{5B81DB7E-C7A2-4FFE-9615-E25C8D7B617B}" destId="{F8E688E9-4CFE-4F63-B196-50116AC8C8F7}" srcOrd="1" destOrd="0" presId="urn:microsoft.com/office/officeart/2005/8/layout/hierarchy1"/>
    <dgm:cxn modelId="{C2F8E2AC-8DFA-47FD-8248-6A6B015FA268}" type="presParOf" srcId="{F8E688E9-4CFE-4F63-B196-50116AC8C8F7}" destId="{3B8F4523-6FD9-4E14-9B45-ECF91E8FD025}" srcOrd="0" destOrd="0" presId="urn:microsoft.com/office/officeart/2005/8/layout/hierarchy1"/>
    <dgm:cxn modelId="{E53F6FF2-857B-46C1-80D6-AEAE2F30B4D2}" type="presParOf" srcId="{3B8F4523-6FD9-4E14-9B45-ECF91E8FD025}" destId="{CC2BDA92-0144-4332-9D93-0EAA1B32EA47}" srcOrd="0" destOrd="0" presId="urn:microsoft.com/office/officeart/2005/8/layout/hierarchy1"/>
    <dgm:cxn modelId="{8AE05705-C46C-4CC5-850A-F439D42D40EF}" type="presParOf" srcId="{3B8F4523-6FD9-4E14-9B45-ECF91E8FD025}" destId="{86660CD2-F344-43E1-9651-0DFC9A08C1E7}" srcOrd="1" destOrd="0" presId="urn:microsoft.com/office/officeart/2005/8/layout/hierarchy1"/>
    <dgm:cxn modelId="{3900DE43-D800-4896-B4D9-19294E0FAAB8}" type="presParOf" srcId="{F8E688E9-4CFE-4F63-B196-50116AC8C8F7}" destId="{17B1C24C-8DFA-4289-8C5B-54DCD6EA56A0}" srcOrd="1" destOrd="0" presId="urn:microsoft.com/office/officeart/2005/8/layout/hierarchy1"/>
    <dgm:cxn modelId="{BD45D9F9-E2B3-4155-8AF4-874357C007EB}" type="presParOf" srcId="{5B81DB7E-C7A2-4FFE-9615-E25C8D7B617B}" destId="{1B17B86A-D3F7-4B80-ADE0-66112E08B4DB}" srcOrd="2" destOrd="0" presId="urn:microsoft.com/office/officeart/2005/8/layout/hierarchy1"/>
    <dgm:cxn modelId="{DB41A8E5-87C8-4906-AFD3-DC44939BF781}" type="presParOf" srcId="{5B81DB7E-C7A2-4FFE-9615-E25C8D7B617B}" destId="{B9008E74-B7FA-4EC5-8E44-23C2DB2D77A9}" srcOrd="3" destOrd="0" presId="urn:microsoft.com/office/officeart/2005/8/layout/hierarchy1"/>
    <dgm:cxn modelId="{D10B9C7B-56F7-4EFC-9927-D9730C5AA872}" type="presParOf" srcId="{B9008E74-B7FA-4EC5-8E44-23C2DB2D77A9}" destId="{2D63C4BF-D31C-4784-884A-B5AF0F102087}" srcOrd="0" destOrd="0" presId="urn:microsoft.com/office/officeart/2005/8/layout/hierarchy1"/>
    <dgm:cxn modelId="{B448DBD0-AAE4-479A-B9AD-96D60188DB92}" type="presParOf" srcId="{2D63C4BF-D31C-4784-884A-B5AF0F102087}" destId="{097744A6-F1C4-4180-9ED9-C9FC6AD0B867}" srcOrd="0" destOrd="0" presId="urn:microsoft.com/office/officeart/2005/8/layout/hierarchy1"/>
    <dgm:cxn modelId="{4626B223-B41E-42E5-BB29-290A40923581}" type="presParOf" srcId="{2D63C4BF-D31C-4784-884A-B5AF0F102087}" destId="{08069956-DC95-4941-A09E-2BBE4D5F6E56}" srcOrd="1" destOrd="0" presId="urn:microsoft.com/office/officeart/2005/8/layout/hierarchy1"/>
    <dgm:cxn modelId="{FB18311C-00FC-4ADF-83BD-27DB970783AB}" type="presParOf" srcId="{B9008E74-B7FA-4EC5-8E44-23C2DB2D77A9}" destId="{80A66D4A-63E1-47DA-9A65-9F43D7780C6D}" srcOrd="1" destOrd="0" presId="urn:microsoft.com/office/officeart/2005/8/layout/hierarchy1"/>
    <dgm:cxn modelId="{5D070454-A605-4C23-AAA5-C756DFC22F65}" type="presParOf" srcId="{5B81DB7E-C7A2-4FFE-9615-E25C8D7B617B}" destId="{C44890C1-1D8D-4851-87A9-1E7F696B0D55}" srcOrd="4" destOrd="0" presId="urn:microsoft.com/office/officeart/2005/8/layout/hierarchy1"/>
    <dgm:cxn modelId="{CCC4CC14-CBCD-415C-B5AB-652DE31D9180}" type="presParOf" srcId="{5B81DB7E-C7A2-4FFE-9615-E25C8D7B617B}" destId="{EB8FBCBE-8100-4C64-9B36-14D644A0F0C6}" srcOrd="5" destOrd="0" presId="urn:microsoft.com/office/officeart/2005/8/layout/hierarchy1"/>
    <dgm:cxn modelId="{8F9563A9-3E6C-429F-A4C2-81402D814F62}" type="presParOf" srcId="{EB8FBCBE-8100-4C64-9B36-14D644A0F0C6}" destId="{E068D1D2-1F00-4B48-9BF7-0D6A12117A38}" srcOrd="0" destOrd="0" presId="urn:microsoft.com/office/officeart/2005/8/layout/hierarchy1"/>
    <dgm:cxn modelId="{F3C20994-1AD3-416B-9440-219FBA515BC7}" type="presParOf" srcId="{E068D1D2-1F00-4B48-9BF7-0D6A12117A38}" destId="{E8AE13F9-6EA3-4396-AB8D-B976DA024365}" srcOrd="0" destOrd="0" presId="urn:microsoft.com/office/officeart/2005/8/layout/hierarchy1"/>
    <dgm:cxn modelId="{2CCB99BA-AAB3-4EF3-809E-639E1218F510}" type="presParOf" srcId="{E068D1D2-1F00-4B48-9BF7-0D6A12117A38}" destId="{BE3B2432-8CF1-456F-A39C-217E10AEAB8C}" srcOrd="1" destOrd="0" presId="urn:microsoft.com/office/officeart/2005/8/layout/hierarchy1"/>
    <dgm:cxn modelId="{951E2B3C-A9AF-4B9A-934C-0EDD48D6353B}" type="presParOf" srcId="{EB8FBCBE-8100-4C64-9B36-14D644A0F0C6}" destId="{D21737A3-FB0F-479E-84B9-FA6FE39D0948}" srcOrd="1" destOrd="0" presId="urn:microsoft.com/office/officeart/2005/8/layout/hierarchy1"/>
  </dgm:cxn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890C1-1D8D-4851-87A9-1E7F696B0D55}">
      <dsp:nvSpPr>
        <dsp:cNvPr id="0" name=""/>
        <dsp:cNvSpPr/>
      </dsp:nvSpPr>
      <dsp:spPr>
        <a:xfrm>
          <a:off x="3986212" y="2070945"/>
          <a:ext cx="2828925" cy="673155"/>
        </a:xfrm>
        <a:custGeom>
          <a:avLst/>
          <a:gdLst/>
          <a:ahLst/>
          <a:cxnLst/>
          <a:rect l="0" t="0" r="0" b="0"/>
          <a:pathLst>
            <a:path>
              <a:moveTo>
                <a:pt x="0" y="0"/>
              </a:moveTo>
              <a:lnTo>
                <a:pt x="0" y="458735"/>
              </a:lnTo>
              <a:lnTo>
                <a:pt x="2828925" y="458735"/>
              </a:lnTo>
              <a:lnTo>
                <a:pt x="2828925" y="6731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17B86A-D3F7-4B80-ADE0-66112E08B4DB}">
      <dsp:nvSpPr>
        <dsp:cNvPr id="0" name=""/>
        <dsp:cNvSpPr/>
      </dsp:nvSpPr>
      <dsp:spPr>
        <a:xfrm>
          <a:off x="3940492" y="2070945"/>
          <a:ext cx="91440" cy="673155"/>
        </a:xfrm>
        <a:custGeom>
          <a:avLst/>
          <a:gdLst/>
          <a:ahLst/>
          <a:cxnLst/>
          <a:rect l="0" t="0" r="0" b="0"/>
          <a:pathLst>
            <a:path>
              <a:moveTo>
                <a:pt x="45720" y="0"/>
              </a:moveTo>
              <a:lnTo>
                <a:pt x="45720" y="6731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F837E7-0F1B-4A38-BAAB-95B5FD870BF6}">
      <dsp:nvSpPr>
        <dsp:cNvPr id="0" name=""/>
        <dsp:cNvSpPr/>
      </dsp:nvSpPr>
      <dsp:spPr>
        <a:xfrm>
          <a:off x="1157287" y="2070945"/>
          <a:ext cx="2828925" cy="673155"/>
        </a:xfrm>
        <a:custGeom>
          <a:avLst/>
          <a:gdLst/>
          <a:ahLst/>
          <a:cxnLst/>
          <a:rect l="0" t="0" r="0" b="0"/>
          <a:pathLst>
            <a:path>
              <a:moveTo>
                <a:pt x="2828925" y="0"/>
              </a:moveTo>
              <a:lnTo>
                <a:pt x="2828925" y="458735"/>
              </a:lnTo>
              <a:lnTo>
                <a:pt x="0" y="458735"/>
              </a:lnTo>
              <a:lnTo>
                <a:pt x="0" y="6731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024DF7-478E-4C8A-97D6-D361577ECA16}">
      <dsp:nvSpPr>
        <dsp:cNvPr id="0" name=""/>
        <dsp:cNvSpPr/>
      </dsp:nvSpPr>
      <dsp:spPr>
        <a:xfrm>
          <a:off x="2828924" y="601190"/>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ED3E0D-457B-4390-8AFC-4FAE32EEF0AD}">
      <dsp:nvSpPr>
        <dsp:cNvPr id="0" name=""/>
        <dsp:cNvSpPr/>
      </dsp:nvSpPr>
      <dsp:spPr>
        <a:xfrm>
          <a:off x="3086099" y="845506"/>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t>Mission monitoring</a:t>
          </a:r>
          <a:endParaRPr lang="en-US" sz="1800" kern="1200" dirty="0"/>
        </a:p>
      </dsp:txBody>
      <dsp:txXfrm>
        <a:off x="3129147" y="888554"/>
        <a:ext cx="2228479" cy="1383659"/>
      </dsp:txXfrm>
    </dsp:sp>
    <dsp:sp modelId="{CC2BDA92-0144-4332-9D93-0EAA1B32EA47}">
      <dsp:nvSpPr>
        <dsp:cNvPr id="0" name=""/>
        <dsp:cNvSpPr/>
      </dsp:nvSpPr>
      <dsp:spPr>
        <a:xfrm>
          <a:off x="0" y="2744101"/>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660CD2-F344-43E1-9651-0DFC9A08C1E7}">
      <dsp:nvSpPr>
        <dsp:cNvPr id="0" name=""/>
        <dsp:cNvSpPr/>
      </dsp:nvSpPr>
      <dsp:spPr>
        <a:xfrm>
          <a:off x="257174" y="2988417"/>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t>National level (</a:t>
          </a:r>
          <a:r>
            <a:rPr lang="en-US" sz="1800" kern="1200" dirty="0" smtClean="0"/>
            <a:t>An Apex Committee (AC), headed by the Secretary)</a:t>
          </a:r>
          <a:endParaRPr lang="en-US" sz="1800" kern="1200" dirty="0"/>
        </a:p>
      </dsp:txBody>
      <dsp:txXfrm>
        <a:off x="300222" y="3031465"/>
        <a:ext cx="2228479" cy="1383659"/>
      </dsp:txXfrm>
    </dsp:sp>
    <dsp:sp modelId="{097744A6-F1C4-4180-9ED9-C9FC6AD0B867}">
      <dsp:nvSpPr>
        <dsp:cNvPr id="0" name=""/>
        <dsp:cNvSpPr/>
      </dsp:nvSpPr>
      <dsp:spPr>
        <a:xfrm>
          <a:off x="2828924" y="2744101"/>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069956-DC95-4941-A09E-2BBE4D5F6E56}">
      <dsp:nvSpPr>
        <dsp:cNvPr id="0" name=""/>
        <dsp:cNvSpPr/>
      </dsp:nvSpPr>
      <dsp:spPr>
        <a:xfrm>
          <a:off x="3086099" y="2988417"/>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t>State level (</a:t>
          </a:r>
          <a:r>
            <a:rPr lang="en-US" sz="1800" kern="1200" dirty="0" smtClean="0"/>
            <a:t>State Level High Powered Steering Committee (HPSC) chaired by the Chief Secretary)</a:t>
          </a:r>
          <a:endParaRPr lang="en-US" sz="1800" kern="1200" dirty="0"/>
        </a:p>
      </dsp:txBody>
      <dsp:txXfrm>
        <a:off x="3129147" y="3031465"/>
        <a:ext cx="2228479" cy="1383659"/>
      </dsp:txXfrm>
    </dsp:sp>
    <dsp:sp modelId="{E8AE13F9-6EA3-4396-AB8D-B976DA024365}">
      <dsp:nvSpPr>
        <dsp:cNvPr id="0" name=""/>
        <dsp:cNvSpPr/>
      </dsp:nvSpPr>
      <dsp:spPr>
        <a:xfrm>
          <a:off x="5657850" y="2744101"/>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3B2432-8CF1-456F-A39C-217E10AEAB8C}">
      <dsp:nvSpPr>
        <dsp:cNvPr id="0" name=""/>
        <dsp:cNvSpPr/>
      </dsp:nvSpPr>
      <dsp:spPr>
        <a:xfrm>
          <a:off x="5915024" y="2988417"/>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t>City level (</a:t>
          </a:r>
          <a:r>
            <a:rPr lang="en-US" sz="1800" kern="1200" dirty="0" smtClean="0"/>
            <a:t>CEO of the SPV will be the convener of the Smart City Advisory Forum)</a:t>
          </a:r>
          <a:endParaRPr lang="en-US" sz="1800" b="1" kern="1200" dirty="0"/>
        </a:p>
      </dsp:txBody>
      <dsp:txXfrm>
        <a:off x="5958072" y="3031465"/>
        <a:ext cx="2228479" cy="13836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8235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08051" y="4723487"/>
            <a:ext cx="4989513" cy="4474131"/>
          </a:xfrm>
          <a:prstGeom prst="rect">
            <a:avLst/>
          </a:prstGeom>
          <a:noFill/>
          <a:ln w="12700">
            <a:solidFill>
              <a:schemeClr val="tx2"/>
            </a:solidFill>
            <a:miter lim="800000"/>
            <a:headEnd/>
            <a:tailEnd/>
          </a:ln>
          <a:effectLst/>
          <a:extLst/>
        </p:spPr>
        <p:txBody>
          <a:bodyPr vert="horz" wrap="square" lIns="90488" tIns="44450" rIns="90488"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3187" name="Rectangle 3"/>
          <p:cNvSpPr>
            <a:spLocks noGrp="1" noRot="1" noChangeAspect="1" noChangeArrowheads="1" noTextEdit="1"/>
          </p:cNvSpPr>
          <p:nvPr>
            <p:ph type="sldImg" idx="2"/>
          </p:nvPr>
        </p:nvSpPr>
        <p:spPr bwMode="auto">
          <a:xfrm>
            <a:off x="927100" y="752475"/>
            <a:ext cx="4951413" cy="37147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6156071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4294967295"/>
          </p:nvPr>
        </p:nvSpPr>
        <p:spPr bwMode="auto">
          <a:xfrm>
            <a:off x="3856039" y="9445387"/>
            <a:ext cx="2947987"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32" tIns="45016" rIns="90032" bIns="45016"/>
          <a:lstStyle>
            <a:lvl1pPr defTabSz="928688" eaLnBrk="0" hangingPunct="0">
              <a:spcBef>
                <a:spcPct val="30000"/>
              </a:spcBef>
              <a:defRPr sz="1200">
                <a:solidFill>
                  <a:schemeClr val="tx1"/>
                </a:solidFill>
                <a:latin typeface="Times New Roman" pitchFamily="18" charset="0"/>
              </a:defRPr>
            </a:lvl1pPr>
            <a:lvl2pPr marL="744538" indent="-285750" defTabSz="928688" eaLnBrk="0" hangingPunct="0">
              <a:spcBef>
                <a:spcPct val="30000"/>
              </a:spcBef>
              <a:defRPr sz="1200">
                <a:solidFill>
                  <a:schemeClr val="tx1"/>
                </a:solidFill>
                <a:latin typeface="Times New Roman" pitchFamily="18" charset="0"/>
              </a:defRPr>
            </a:lvl2pPr>
            <a:lvl3pPr marL="1146175" indent="-228600" defTabSz="928688" eaLnBrk="0" hangingPunct="0">
              <a:spcBef>
                <a:spcPct val="30000"/>
              </a:spcBef>
              <a:defRPr sz="1200">
                <a:solidFill>
                  <a:schemeClr val="tx1"/>
                </a:solidFill>
                <a:latin typeface="Times New Roman" pitchFamily="18" charset="0"/>
              </a:defRPr>
            </a:lvl3pPr>
            <a:lvl4pPr marL="1606550" indent="-228600" defTabSz="928688" eaLnBrk="0" hangingPunct="0">
              <a:spcBef>
                <a:spcPct val="30000"/>
              </a:spcBef>
              <a:defRPr sz="1200">
                <a:solidFill>
                  <a:schemeClr val="tx1"/>
                </a:solidFill>
                <a:latin typeface="Times New Roman" pitchFamily="18" charset="0"/>
              </a:defRPr>
            </a:lvl4pPr>
            <a:lvl5pPr marL="2065338" indent="-228600" defTabSz="928688" eaLnBrk="0" hangingPunct="0">
              <a:spcBef>
                <a:spcPct val="30000"/>
              </a:spcBef>
              <a:defRPr sz="1200">
                <a:solidFill>
                  <a:schemeClr val="tx1"/>
                </a:solidFill>
                <a:latin typeface="Times New Roman" pitchFamily="18" charset="0"/>
              </a:defRPr>
            </a:lvl5pPr>
            <a:lvl6pPr marL="2522538" indent="-228600" defTabSz="928688" eaLnBrk="0" fontAlgn="base" hangingPunct="0">
              <a:spcBef>
                <a:spcPct val="30000"/>
              </a:spcBef>
              <a:spcAft>
                <a:spcPct val="0"/>
              </a:spcAft>
              <a:defRPr sz="1200">
                <a:solidFill>
                  <a:schemeClr val="tx1"/>
                </a:solidFill>
                <a:latin typeface="Times New Roman" pitchFamily="18" charset="0"/>
              </a:defRPr>
            </a:lvl6pPr>
            <a:lvl7pPr marL="2979738" indent="-228600" defTabSz="928688" eaLnBrk="0" fontAlgn="base" hangingPunct="0">
              <a:spcBef>
                <a:spcPct val="30000"/>
              </a:spcBef>
              <a:spcAft>
                <a:spcPct val="0"/>
              </a:spcAft>
              <a:defRPr sz="1200">
                <a:solidFill>
                  <a:schemeClr val="tx1"/>
                </a:solidFill>
                <a:latin typeface="Times New Roman" pitchFamily="18" charset="0"/>
              </a:defRPr>
            </a:lvl7pPr>
            <a:lvl8pPr marL="3436938" indent="-228600" defTabSz="928688" eaLnBrk="0" fontAlgn="base" hangingPunct="0">
              <a:spcBef>
                <a:spcPct val="30000"/>
              </a:spcBef>
              <a:spcAft>
                <a:spcPct val="0"/>
              </a:spcAft>
              <a:defRPr sz="1200">
                <a:solidFill>
                  <a:schemeClr val="tx1"/>
                </a:solidFill>
                <a:latin typeface="Times New Roman" pitchFamily="18" charset="0"/>
              </a:defRPr>
            </a:lvl8pPr>
            <a:lvl9pPr marL="3894138" indent="-228600" defTabSz="92868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E402317-728D-4FF4-81E3-87030366246F}" type="slidenum">
              <a:rPr lang="en-GB" altLang="en-US" sz="2400"/>
              <a:pPr eaLnBrk="1" hangingPunct="1">
                <a:spcBef>
                  <a:spcPct val="0"/>
                </a:spcBef>
              </a:pPr>
              <a:t>2</a:t>
            </a:fld>
            <a:endParaRPr lang="en-GB" altLang="en-US" sz="2400" dirty="0"/>
          </a:p>
        </p:txBody>
      </p:sp>
      <p:sp>
        <p:nvSpPr>
          <p:cNvPr id="94211" name="Rectangle 2"/>
          <p:cNvSpPr>
            <a:spLocks noGrp="1" noRot="1" noChangeAspect="1" noChangeArrowheads="1" noTextEdit="1"/>
          </p:cNvSpPr>
          <p:nvPr>
            <p:ph type="sldImg"/>
          </p:nvPr>
        </p:nvSpPr>
        <p:spPr>
          <a:ln/>
        </p:spPr>
      </p:sp>
      <p:sp>
        <p:nvSpPr>
          <p:cNvPr id="94212" name="Notizenplatzhalter 4"/>
          <p:cNvSpPr>
            <a:spLocks noGrp="1"/>
          </p:cNvSpPr>
          <p:nvPr>
            <p:ph type="body" sz="quarter" idx="10"/>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945969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100356"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41" tIns="45770" rIns="91541" bIns="45770"/>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11797BC-76C5-4BD6-AB2E-B04B0BF899A6}" type="slidenum">
              <a:rPr lang="fr-BE" altLang="en-US" sz="2400">
                <a:solidFill>
                  <a:srgbClr val="000000"/>
                </a:solidFill>
              </a:rPr>
              <a:pPr eaLnBrk="1" hangingPunct="1">
                <a:spcBef>
                  <a:spcPct val="0"/>
                </a:spcBef>
              </a:pPr>
              <a:t>3</a:t>
            </a:fld>
            <a:endParaRPr lang="fr-BE" altLang="en-US" sz="2400" dirty="0">
              <a:solidFill>
                <a:srgbClr val="000000"/>
              </a:solidFill>
            </a:endParaRPr>
          </a:p>
        </p:txBody>
      </p:sp>
    </p:spTree>
    <p:extLst>
      <p:ext uri="{BB962C8B-B14F-4D97-AF65-F5344CB8AC3E}">
        <p14:creationId xmlns:p14="http://schemas.microsoft.com/office/powerpoint/2010/main" val="1991229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4294967295"/>
          </p:nvPr>
        </p:nvSpPr>
        <p:spPr bwMode="auto">
          <a:xfrm>
            <a:off x="3886200" y="8685213"/>
            <a:ext cx="2970213"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2" tIns="46616" rIns="93232" bIns="46616"/>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1B6B17-C7A3-4D3F-8A88-0EBAFF5D583C}" type="slidenum">
              <a:rPr lang="fr-FR" altLang="en-US">
                <a:solidFill>
                  <a:srgbClr val="000000"/>
                </a:solidFill>
                <a:latin typeface="Arial" panose="020B0604020202020204" pitchFamily="34" charset="0"/>
              </a:rPr>
              <a:pPr eaLnBrk="1" hangingPunct="1">
                <a:spcBef>
                  <a:spcPct val="0"/>
                </a:spcBef>
              </a:pPr>
              <a:t>4</a:t>
            </a:fld>
            <a:endParaRPr lang="fr-FR" altLang="en-US" dirty="0">
              <a:solidFill>
                <a:srgbClr val="000000"/>
              </a:solidFill>
              <a:latin typeface="Arial" panose="020B0604020202020204" pitchFamily="34" charset="0"/>
            </a:endParaRPr>
          </a:p>
        </p:txBody>
      </p:sp>
      <p:sp>
        <p:nvSpPr>
          <p:cNvPr id="33795" name="Rectangle 2"/>
          <p:cNvSpPr>
            <a:spLocks noGrp="1" noRot="1" noChangeAspect="1" noChangeArrowheads="1" noTextEdit="1"/>
          </p:cNvSpPr>
          <p:nvPr>
            <p:ph type="sldImg"/>
          </p:nvPr>
        </p:nvSpPr>
        <p:spPr>
          <a:xfrm>
            <a:off x="1141413" y="685800"/>
            <a:ext cx="4575175" cy="3430588"/>
          </a:xfrm>
          <a:ln/>
        </p:spPr>
      </p:sp>
      <p:sp>
        <p:nvSpPr>
          <p:cNvPr id="33796" name="Rectangle 3"/>
          <p:cNvSpPr>
            <a:spLocks noGrp="1" noChangeArrowheads="1"/>
          </p:cNvSpPr>
          <p:nvPr>
            <p:ph type="body" idx="1"/>
          </p:nvPr>
        </p:nvSpPr>
        <p:spPr>
          <a:xfrm>
            <a:off x="912813" y="4343400"/>
            <a:ext cx="5032375" cy="4114800"/>
          </a:xfrm>
          <a:noFill/>
          <a:extLst>
            <a:ext uri="{909E8E84-426E-40DD-AFC4-6F175D3DCCD1}">
              <a14:hiddenFill xmlns:a14="http://schemas.microsoft.com/office/drawing/2010/main">
                <a:solidFill>
                  <a:srgbClr val="FFFFFF"/>
                </a:solidFill>
              </a14:hiddenFill>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348396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4294967295"/>
          </p:nvPr>
        </p:nvSpPr>
        <p:spPr bwMode="auto">
          <a:xfrm>
            <a:off x="3886200" y="8685213"/>
            <a:ext cx="2970213"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32" tIns="46616" rIns="93232" bIns="46616"/>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380A9B-928E-488D-9C56-C96D7D0A6CE1}" type="slidenum">
              <a:rPr lang="fr-FR" altLang="en-US">
                <a:solidFill>
                  <a:srgbClr val="000000"/>
                </a:solidFill>
                <a:latin typeface="Arial" panose="020B0604020202020204" pitchFamily="34" charset="0"/>
              </a:rPr>
              <a:pPr eaLnBrk="1" hangingPunct="1">
                <a:spcBef>
                  <a:spcPct val="0"/>
                </a:spcBef>
              </a:pPr>
              <a:t>5</a:t>
            </a:fld>
            <a:endParaRPr lang="fr-FR" altLang="en-US" dirty="0">
              <a:solidFill>
                <a:srgbClr val="000000"/>
              </a:solidFill>
              <a:latin typeface="Arial" panose="020B0604020202020204" pitchFamily="34" charset="0"/>
            </a:endParaRPr>
          </a:p>
        </p:txBody>
      </p:sp>
      <p:sp>
        <p:nvSpPr>
          <p:cNvPr id="34819" name="Rectangle 2"/>
          <p:cNvSpPr>
            <a:spLocks noGrp="1" noRot="1" noChangeAspect="1" noChangeArrowheads="1" noTextEdit="1"/>
          </p:cNvSpPr>
          <p:nvPr>
            <p:ph type="sldImg"/>
          </p:nvPr>
        </p:nvSpPr>
        <p:spPr>
          <a:xfrm>
            <a:off x="1141413" y="685800"/>
            <a:ext cx="4575175" cy="3430588"/>
          </a:xfrm>
          <a:ln/>
        </p:spPr>
      </p:sp>
      <p:sp>
        <p:nvSpPr>
          <p:cNvPr id="34820" name="Rectangle 3"/>
          <p:cNvSpPr>
            <a:spLocks noGrp="1" noChangeArrowheads="1"/>
          </p:cNvSpPr>
          <p:nvPr>
            <p:ph type="body" idx="1"/>
          </p:nvPr>
        </p:nvSpPr>
        <p:spPr>
          <a:xfrm>
            <a:off x="912813" y="4343400"/>
            <a:ext cx="5032375" cy="4114800"/>
          </a:xfrm>
          <a:noFill/>
          <a:extLst>
            <a:ext uri="{909E8E84-426E-40DD-AFC4-6F175D3DCCD1}">
              <a14:hiddenFill xmlns:a14="http://schemas.microsoft.com/office/drawing/2010/main">
                <a:solidFill>
                  <a:srgbClr val="FFFFFF"/>
                </a:solidFill>
              </a14:hiddenFill>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8188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100356"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41" tIns="45770" rIns="91541" bIns="45770"/>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11797BC-76C5-4BD6-AB2E-B04B0BF899A6}" type="slidenum">
              <a:rPr lang="fr-BE" altLang="en-US" sz="2400">
                <a:solidFill>
                  <a:srgbClr val="000000"/>
                </a:solidFill>
              </a:rPr>
              <a:pPr eaLnBrk="1" hangingPunct="1">
                <a:spcBef>
                  <a:spcPct val="0"/>
                </a:spcBef>
              </a:pPr>
              <a:t>10</a:t>
            </a:fld>
            <a:endParaRPr lang="fr-BE" altLang="en-US" sz="2400" dirty="0">
              <a:solidFill>
                <a:srgbClr val="000000"/>
              </a:solidFill>
            </a:endParaRPr>
          </a:p>
        </p:txBody>
      </p:sp>
    </p:spTree>
    <p:extLst>
      <p:ext uri="{BB962C8B-B14F-4D97-AF65-F5344CB8AC3E}">
        <p14:creationId xmlns:p14="http://schemas.microsoft.com/office/powerpoint/2010/main" val="1064143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 smart grid is an electricity network that can integrate in a cost-efficient manner the </a:t>
            </a:r>
            <a:r>
              <a:rPr lang="en-US" dirty="0" err="1" smtClean="0">
                <a:effectLst/>
              </a:rPr>
              <a:t>behaviour</a:t>
            </a:r>
            <a:r>
              <a:rPr lang="en-US" dirty="0" smtClean="0">
                <a:effectLst/>
              </a:rPr>
              <a:t> and actions of all users connected to it (generators and/or consumers) in order to ensure economically efficient, sustainable power system with high levels of quality and security of supply and safety. Smart grids allow companies and households to produce electricity (for example – using photovoltaic panels or wind turbines) and sell it on to other consumers through existing networks.</a:t>
            </a:r>
            <a:endParaRPr lang="en-GB" sz="1200" kern="1200" dirty="0" smtClean="0">
              <a:solidFill>
                <a:schemeClr val="tx1"/>
              </a:solidFill>
              <a:effectLst/>
              <a:latin typeface="+mn-lt"/>
              <a:ea typeface="+mn-ea"/>
              <a:cs typeface="+mn-cs"/>
            </a:endParaRPr>
          </a:p>
          <a:p>
            <a:endParaRPr lang="en-GB" sz="1200" u="sng"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a:xfrm>
            <a:off x="3778250" y="9429750"/>
            <a:ext cx="2889250" cy="496888"/>
          </a:xfrm>
          <a:prstGeom prst="rect">
            <a:avLst/>
          </a:prstGeom>
        </p:spPr>
        <p:txBody>
          <a:bodyPr/>
          <a:lstStyle/>
          <a:p>
            <a:pPr>
              <a:defRPr/>
            </a:pPr>
            <a:fld id="{27A9A0D4-2455-42B3-A16A-0FC11FB71C2B}" type="slidenum">
              <a:rPr lang="en-GB" smtClean="0">
                <a:solidFill>
                  <a:prstClr val="black"/>
                </a:solidFill>
              </a:rPr>
              <a:pPr>
                <a:defRPr/>
              </a:pPr>
              <a:t>11</a:t>
            </a:fld>
            <a:endParaRPr lang="en-GB">
              <a:solidFill>
                <a:prstClr val="black"/>
              </a:solidFill>
            </a:endParaRPr>
          </a:p>
        </p:txBody>
      </p:sp>
    </p:spTree>
    <p:extLst>
      <p:ext uri="{BB962C8B-B14F-4D97-AF65-F5344CB8AC3E}">
        <p14:creationId xmlns:p14="http://schemas.microsoft.com/office/powerpoint/2010/main" val="2002421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u="sng"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a:xfrm>
            <a:off x="3778250" y="9429750"/>
            <a:ext cx="2889250" cy="496888"/>
          </a:xfrm>
          <a:prstGeom prst="rect">
            <a:avLst/>
          </a:prstGeom>
        </p:spPr>
        <p:txBody>
          <a:bodyPr/>
          <a:lstStyle/>
          <a:p>
            <a:pPr>
              <a:defRPr/>
            </a:pPr>
            <a:fld id="{27A9A0D4-2455-42B3-A16A-0FC11FB71C2B}" type="slidenum">
              <a:rPr lang="en-GB" smtClean="0">
                <a:solidFill>
                  <a:prstClr val="black"/>
                </a:solidFill>
              </a:rPr>
              <a:pPr>
                <a:defRPr/>
              </a:pPr>
              <a:t>12</a:t>
            </a:fld>
            <a:endParaRPr lang="en-GB">
              <a:solidFill>
                <a:prstClr val="black"/>
              </a:solidFill>
            </a:endParaRPr>
          </a:p>
        </p:txBody>
      </p:sp>
    </p:spTree>
    <p:extLst>
      <p:ext uri="{BB962C8B-B14F-4D97-AF65-F5344CB8AC3E}">
        <p14:creationId xmlns:p14="http://schemas.microsoft.com/office/powerpoint/2010/main" val="387228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u="sng"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a:xfrm>
            <a:off x="3778250" y="9429750"/>
            <a:ext cx="2889250" cy="496888"/>
          </a:xfrm>
          <a:prstGeom prst="rect">
            <a:avLst/>
          </a:prstGeom>
        </p:spPr>
        <p:txBody>
          <a:bodyPr/>
          <a:lstStyle/>
          <a:p>
            <a:pPr>
              <a:defRPr/>
            </a:pPr>
            <a:fld id="{27A9A0D4-2455-42B3-A16A-0FC11FB71C2B}" type="slidenum">
              <a:rPr lang="en-GB" smtClean="0">
                <a:solidFill>
                  <a:prstClr val="black"/>
                </a:solidFill>
              </a:rPr>
              <a:pPr>
                <a:defRPr/>
              </a:pPr>
              <a:t>13</a:t>
            </a:fld>
            <a:endParaRPr lang="en-GB">
              <a:solidFill>
                <a:prstClr val="black"/>
              </a:solidFill>
            </a:endParaRPr>
          </a:p>
        </p:txBody>
      </p:sp>
    </p:spTree>
    <p:extLst>
      <p:ext uri="{BB962C8B-B14F-4D97-AF65-F5344CB8AC3E}">
        <p14:creationId xmlns:p14="http://schemas.microsoft.com/office/powerpoint/2010/main" val="335074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u="sng"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a:xfrm>
            <a:off x="3778250" y="9429750"/>
            <a:ext cx="2889250" cy="496888"/>
          </a:xfrm>
          <a:prstGeom prst="rect">
            <a:avLst/>
          </a:prstGeom>
        </p:spPr>
        <p:txBody>
          <a:bodyPr/>
          <a:lstStyle/>
          <a:p>
            <a:pPr>
              <a:defRPr/>
            </a:pPr>
            <a:fld id="{27A9A0D4-2455-42B3-A16A-0FC11FB71C2B}" type="slidenum">
              <a:rPr lang="en-GB" smtClean="0">
                <a:solidFill>
                  <a:prstClr val="black"/>
                </a:solidFill>
              </a:rPr>
              <a:pPr>
                <a:defRPr/>
              </a:pPr>
              <a:t>14</a:t>
            </a:fld>
            <a:endParaRPr lang="en-GB">
              <a:solidFill>
                <a:prstClr val="black"/>
              </a:solidFill>
            </a:endParaRPr>
          </a:p>
        </p:txBody>
      </p:sp>
    </p:spTree>
    <p:extLst>
      <p:ext uri="{BB962C8B-B14F-4D97-AF65-F5344CB8AC3E}">
        <p14:creationId xmlns:p14="http://schemas.microsoft.com/office/powerpoint/2010/main" val="3492418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12725" lvl="2" indent="0">
              <a:lnSpc>
                <a:spcPct val="90000"/>
              </a:lnSpc>
              <a:buFont typeface="Wingdings" panose="05000000000000000000" pitchFamily="2" charset="2"/>
              <a:buNone/>
            </a:pPr>
            <a:r>
              <a:rPr lang="en-GB" sz="1200" kern="1200" dirty="0" smtClean="0">
                <a:solidFill>
                  <a:schemeClr val="tx1"/>
                </a:solidFill>
                <a:effectLst/>
                <a:latin typeface="+mn-lt"/>
                <a:ea typeface="+mn-ea"/>
                <a:cs typeface="+mn-cs"/>
              </a:rPr>
              <a:t>METHODOLOGY:</a:t>
            </a:r>
            <a:r>
              <a:rPr lang="en-GB" sz="1200" kern="1200" baseline="0" dirty="0" smtClean="0">
                <a:solidFill>
                  <a:schemeClr val="tx1"/>
                </a:solidFill>
                <a:effectLst/>
                <a:latin typeface="+mn-lt"/>
                <a:ea typeface="+mn-ea"/>
                <a:cs typeface="+mn-cs"/>
              </a:rPr>
              <a:t> </a:t>
            </a:r>
            <a:r>
              <a:rPr lang="en-US" dirty="0" smtClean="0">
                <a:ea typeface="ＭＳ Ｐゴシック" pitchFamily="34" charset="-128"/>
              </a:rPr>
              <a:t>Clarify new elements like role model, conceptual model, market models/Describe in detail SGAM: a pivotal element of the methodology</a:t>
            </a:r>
            <a:r>
              <a:rPr lang="en-US" baseline="0" dirty="0" smtClean="0">
                <a:ea typeface="ＭＳ Ｐゴシック" pitchFamily="34" charset="-128"/>
              </a:rPr>
              <a:t> /</a:t>
            </a:r>
            <a:r>
              <a:rPr lang="en-US" dirty="0" smtClean="0">
                <a:ea typeface="ＭＳ Ｐゴシック" pitchFamily="34" charset="-128"/>
              </a:rPr>
              <a:t>Illustrate the use of SGAM on examples</a:t>
            </a:r>
          </a:p>
          <a:p>
            <a:pPr marL="212725" lvl="2" indent="0">
              <a:lnSpc>
                <a:spcPct val="90000"/>
              </a:lnSpc>
              <a:buFont typeface="Wingdings" panose="05000000000000000000" pitchFamily="2" charset="2"/>
              <a:buNone/>
            </a:pPr>
            <a:r>
              <a:rPr lang="en-US" dirty="0" smtClean="0">
                <a:ea typeface="ＭＳ Ｐゴシック" pitchFamily="34" charset="-128"/>
              </a:rPr>
              <a:t>SET OF STANDARDS</a:t>
            </a:r>
          </a:p>
          <a:p>
            <a:pPr marL="266700" lvl="0" indent="-266700" eaLnBrk="0" hangingPunct="0">
              <a:lnSpc>
                <a:spcPct val="90000"/>
              </a:lnSpc>
              <a:spcBef>
                <a:spcPts val="1800"/>
              </a:spcBef>
              <a:buClr>
                <a:srgbClr val="376092"/>
              </a:buClr>
              <a:buFont typeface="Wingdings" pitchFamily="2" charset="2"/>
              <a:buChar char="§"/>
              <a:defRPr/>
            </a:pPr>
            <a:r>
              <a:rPr lang="en-US" sz="2000" dirty="0" smtClean="0">
                <a:effectLst/>
              </a:rPr>
              <a:t>To update the list of Smart Grids standards gaps and rank these gaps based on stakeholders priorities</a:t>
            </a:r>
          </a:p>
          <a:p>
            <a:pPr marL="266700" lvl="0" indent="-266700" eaLnBrk="0" hangingPunct="0">
              <a:lnSpc>
                <a:spcPct val="90000"/>
              </a:lnSpc>
              <a:spcBef>
                <a:spcPts val="1200"/>
              </a:spcBef>
              <a:buClr>
                <a:srgbClr val="376092"/>
              </a:buClr>
              <a:buFont typeface="Wingdings" pitchFamily="2" charset="2"/>
              <a:buChar char="§"/>
              <a:defRPr/>
            </a:pPr>
            <a:r>
              <a:rPr lang="en-US" sz="2000" dirty="0" smtClean="0">
                <a:effectLst/>
              </a:rPr>
              <a:t>To set-up/boost associated standardization works to fill these main gaps, and monitor them through a periodic update</a:t>
            </a:r>
          </a:p>
          <a:p>
            <a:pPr marL="266700" lvl="0" indent="-266700" eaLnBrk="0" hangingPunct="0">
              <a:lnSpc>
                <a:spcPct val="90000"/>
              </a:lnSpc>
              <a:spcBef>
                <a:spcPts val="1200"/>
              </a:spcBef>
              <a:buClr>
                <a:srgbClr val="376092"/>
              </a:buClr>
              <a:buFont typeface="Wingdings" pitchFamily="2" charset="2"/>
              <a:buChar char="§"/>
              <a:defRPr/>
            </a:pPr>
            <a:r>
              <a:rPr lang="en-US" sz="2000" dirty="0" smtClean="0">
                <a:effectLst/>
              </a:rPr>
              <a:t>To update the “Set of standards” document, based on new inputs</a:t>
            </a:r>
          </a:p>
          <a:p>
            <a:pPr marL="212725" lvl="2" indent="0">
              <a:lnSpc>
                <a:spcPct val="90000"/>
              </a:lnSpc>
              <a:buFont typeface="Wingdings" panose="05000000000000000000" pitchFamily="2" charset="2"/>
              <a:buNone/>
            </a:pPr>
            <a:endParaRPr lang="en-US" dirty="0" smtClean="0">
              <a:ea typeface="ＭＳ Ｐゴシック" pitchFamily="34" charset="-128"/>
            </a:endParaRPr>
          </a:p>
          <a:p>
            <a:endParaRPr lang="en-GB" sz="1200" kern="120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mn-lt"/>
                <a:ea typeface="+mn-ea"/>
                <a:cs typeface="+mn-cs"/>
              </a:rPr>
              <a:t>DG ENER organized, together with CEN, CENELEC and ETSI, a European conference on smart grid standardization achievement on </a:t>
            </a:r>
            <a:r>
              <a:rPr lang="en-GB" sz="1200" b="1" kern="1200" dirty="0" smtClean="0">
                <a:solidFill>
                  <a:schemeClr val="tx1"/>
                </a:solidFill>
                <a:effectLst/>
                <a:latin typeface="+mn-lt"/>
                <a:ea typeface="+mn-ea"/>
                <a:cs typeface="+mn-cs"/>
              </a:rPr>
              <a:t>26 February 2015</a:t>
            </a:r>
            <a:r>
              <a:rPr lang="en-GB" sz="1200" kern="1200" dirty="0" smtClean="0">
                <a:solidFill>
                  <a:schemeClr val="tx1"/>
                </a:solidFill>
                <a:effectLst/>
                <a:latin typeface="+mn-lt"/>
                <a:ea typeface="+mn-ea"/>
                <a:cs typeface="+mn-cs"/>
              </a:rPr>
              <a:t>. The objective was on one hand to disseminate the results of the SEG-CG work under M/490 and on the other hand, to get industry views on the work achieved so far. The feedback received during the event was highly positive and the audience encouraged the SEG-CG to pursue its work on the dissemination and wide implementation of the standards by the industry, on cybersecurity and data protection and privacy and interoperability.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u="sng"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a:xfrm>
            <a:off x="3778250" y="9429750"/>
            <a:ext cx="2889250" cy="496888"/>
          </a:xfrm>
          <a:prstGeom prst="rect">
            <a:avLst/>
          </a:prstGeom>
        </p:spPr>
        <p:txBody>
          <a:bodyPr/>
          <a:lstStyle/>
          <a:p>
            <a:pPr>
              <a:defRPr/>
            </a:pPr>
            <a:fld id="{27A9A0D4-2455-42B3-A16A-0FC11FB71C2B}" type="slidenum">
              <a:rPr lang="en-GB" smtClean="0">
                <a:solidFill>
                  <a:prstClr val="black"/>
                </a:solidFill>
              </a:rPr>
              <a:pPr>
                <a:defRPr/>
              </a:pPr>
              <a:t>15</a:t>
            </a:fld>
            <a:endParaRPr lang="en-GB">
              <a:solidFill>
                <a:prstClr val="black"/>
              </a:solidFill>
            </a:endParaRPr>
          </a:p>
        </p:txBody>
      </p:sp>
    </p:spTree>
    <p:extLst>
      <p:ext uri="{BB962C8B-B14F-4D97-AF65-F5344CB8AC3E}">
        <p14:creationId xmlns:p14="http://schemas.microsoft.com/office/powerpoint/2010/main" val="936742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849482" y="9429750"/>
            <a:ext cx="2946575" cy="496888"/>
          </a:xfrm>
          <a:prstGeom prst="rect">
            <a:avLst/>
          </a:prstGeom>
        </p:spPr>
        <p:txBody>
          <a:bodyPr/>
          <a:lstStyle/>
          <a:p>
            <a:pPr>
              <a:defRPr/>
            </a:pPr>
            <a:fld id="{99C23130-2CDA-4795-AAEC-F6EFBD1AC987}"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206016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bwMode="auto">
          <a:xfrm>
            <a:off x="1260475" y="722313"/>
            <a:ext cx="4797425" cy="3598862"/>
          </a:xfrm>
          <a:noFill/>
          <a:ln>
            <a:solidFill>
              <a:srgbClr val="000000"/>
            </a:solidFill>
            <a:miter lim="800000"/>
            <a:headEnd/>
            <a:tailEnd/>
          </a:ln>
        </p:spPr>
      </p:sp>
      <p:sp>
        <p:nvSpPr>
          <p:cNvPr id="44035" name="Notizenplatzhalter 2"/>
          <p:cNvSpPr>
            <a:spLocks noGrp="1"/>
          </p:cNvSpPr>
          <p:nvPr>
            <p:ph type="body" idx="1"/>
          </p:nvPr>
        </p:nvSpPr>
        <p:spPr>
          <a:xfrm>
            <a:off x="731179" y="4561108"/>
            <a:ext cx="5852843" cy="4318544"/>
          </a:xfrm>
          <a:noFill/>
          <a:ln/>
        </p:spPr>
        <p:txBody>
          <a:bodyPr lIns="89284" tIns="44642" rIns="89284" bIns="44642"/>
          <a:lstStyle/>
          <a:p>
            <a:endParaRPr lang="de-DE" altLang="en-US" dirty="0" smtClean="0"/>
          </a:p>
        </p:txBody>
      </p:sp>
      <p:sp>
        <p:nvSpPr>
          <p:cNvPr id="44036" name="Foliennummernplatzhalter 3"/>
          <p:cNvSpPr txBox="1">
            <a:spLocks noGrp="1"/>
          </p:cNvSpPr>
          <p:nvPr/>
        </p:nvSpPr>
        <p:spPr bwMode="auto">
          <a:xfrm>
            <a:off x="4142775" y="9122215"/>
            <a:ext cx="3170717" cy="477451"/>
          </a:xfrm>
          <a:prstGeom prst="rect">
            <a:avLst/>
          </a:prstGeom>
          <a:noFill/>
          <a:ln w="9525">
            <a:noFill/>
            <a:miter lim="800000"/>
            <a:headEnd/>
            <a:tailEnd/>
          </a:ln>
        </p:spPr>
        <p:txBody>
          <a:bodyPr lIns="89284" tIns="44642" rIns="89284" bIns="44642" anchor="b"/>
          <a:lstStyle/>
          <a:p>
            <a:pPr algn="r" defTabSz="892175"/>
            <a:fld id="{F179E5AA-5219-4D73-9F4F-AB5A38C108B6}" type="slidenum">
              <a:rPr lang="de-DE" altLang="en-US" sz="1200">
                <a:solidFill>
                  <a:srgbClr val="000000"/>
                </a:solidFill>
              </a:rPr>
              <a:pPr algn="r" defTabSz="892175"/>
              <a:t>17</a:t>
            </a:fld>
            <a:endParaRPr lang="de-DE" altLang="en-US" sz="1200">
              <a:solidFill>
                <a:srgbClr val="000000"/>
              </a:solidFill>
            </a:endParaRPr>
          </a:p>
        </p:txBody>
      </p:sp>
    </p:spTree>
    <p:extLst>
      <p:ext uri="{BB962C8B-B14F-4D97-AF65-F5344CB8AC3E}">
        <p14:creationId xmlns:p14="http://schemas.microsoft.com/office/powerpoint/2010/main" val="1617147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100356"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41" tIns="45770" rIns="91541" bIns="45770"/>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11797BC-76C5-4BD6-AB2E-B04B0BF899A6}" type="slidenum">
              <a:rPr lang="fr-BE" altLang="en-US" sz="2400">
                <a:solidFill>
                  <a:srgbClr val="000000"/>
                </a:solidFill>
              </a:rPr>
              <a:pPr eaLnBrk="1" hangingPunct="1">
                <a:spcBef>
                  <a:spcPct val="0"/>
                </a:spcBef>
              </a:pPr>
              <a:t>18</a:t>
            </a:fld>
            <a:endParaRPr lang="fr-BE" altLang="en-US" sz="2400" dirty="0">
              <a:solidFill>
                <a:srgbClr val="000000"/>
              </a:solidFill>
            </a:endParaRPr>
          </a:p>
        </p:txBody>
      </p:sp>
    </p:spTree>
    <p:extLst>
      <p:ext uri="{BB962C8B-B14F-4D97-AF65-F5344CB8AC3E}">
        <p14:creationId xmlns:p14="http://schemas.microsoft.com/office/powerpoint/2010/main" val="2128677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Explored</a:t>
            </a:r>
            <a:r>
              <a:rPr lang="en-GB" baseline="0" dirty="0" smtClean="0"/>
              <a:t> t</a:t>
            </a:r>
            <a:r>
              <a:rPr lang="en-GB" dirty="0" smtClean="0"/>
              <a:t>echniques for Replication of Smart City solutions</a:t>
            </a:r>
            <a:endParaRPr lang="en-GB" dirty="0"/>
          </a:p>
        </p:txBody>
      </p:sp>
      <p:sp>
        <p:nvSpPr>
          <p:cNvPr id="4" name="Slide Number Placeholder 3"/>
          <p:cNvSpPr>
            <a:spLocks noGrp="1"/>
          </p:cNvSpPr>
          <p:nvPr>
            <p:ph type="sldNum" sz="quarter" idx="10"/>
          </p:nvPr>
        </p:nvSpPr>
        <p:spPr>
          <a:xfrm>
            <a:off x="3921125" y="9578975"/>
            <a:ext cx="3000375" cy="504825"/>
          </a:xfrm>
          <a:prstGeom prst="rect">
            <a:avLst/>
          </a:prstGeom>
        </p:spPr>
        <p:txBody>
          <a:bodyPr/>
          <a:lstStyle/>
          <a:p>
            <a:pPr>
              <a:defRPr/>
            </a:pPr>
            <a:fld id="{151669E7-8E38-C44E-885E-B281669DF285}" type="slidenum">
              <a:rPr lang="en-GB" smtClean="0">
                <a:solidFill>
                  <a:srgbClr val="000000"/>
                </a:solidFill>
              </a:rPr>
              <a:pPr>
                <a:defRPr/>
              </a:pPr>
              <a:t>19</a:t>
            </a:fld>
            <a:endParaRPr lang="en-GB" dirty="0">
              <a:solidFill>
                <a:srgbClr val="000000"/>
              </a:solidFill>
            </a:endParaRPr>
          </a:p>
        </p:txBody>
      </p:sp>
    </p:spTree>
    <p:extLst>
      <p:ext uri="{BB962C8B-B14F-4D97-AF65-F5344CB8AC3E}">
        <p14:creationId xmlns:p14="http://schemas.microsoft.com/office/powerpoint/2010/main" val="1808005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GB" sz="1800"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STD can help provide a shared common language and this is critically important because of the wide set of stakeholders involved.</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GB" sz="1800" baseline="0" dirty="0" err="1" smtClean="0">
                <a:solidFill>
                  <a:schemeClr val="tx1"/>
                </a:solidFill>
                <a:latin typeface="Verdana" panose="020B0604030504040204" pitchFamily="34" charset="0"/>
                <a:ea typeface="Verdana" panose="020B0604030504040204" pitchFamily="34" charset="0"/>
                <a:cs typeface="Verdana" panose="020B0604030504040204" pitchFamily="34" charset="0"/>
              </a:rPr>
              <a:t>Phy</a:t>
            </a:r>
            <a:r>
              <a:rPr lang="en-GB" sz="1800"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and DIG= cities need reliable and resilient physical and tech infrastructures, working together</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GB" sz="1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One of the most important</a:t>
            </a:r>
            <a:r>
              <a:rPr lang="en-GB" sz="1800"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characteristic of SC is interoperability and coherence between separate systems and services. STD can help define those points of interoperability</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en-GB" sz="1800" b="1"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The ESOs and their members have an enormous n of </a:t>
            </a:r>
            <a:r>
              <a:rPr lang="en-GB" sz="1800" b="1" baseline="0" dirty="0" err="1" smtClean="0">
                <a:solidFill>
                  <a:schemeClr val="tx1"/>
                </a:solidFill>
                <a:latin typeface="Verdana" panose="020B0604030504040204" pitchFamily="34" charset="0"/>
                <a:ea typeface="Verdana" panose="020B0604030504040204" pitchFamily="34" charset="0"/>
                <a:cs typeface="Verdana" panose="020B0604030504040204" pitchFamily="34" charset="0"/>
              </a:rPr>
              <a:t>std</a:t>
            </a:r>
            <a:r>
              <a:rPr lang="en-GB" sz="1800" b="1"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developed in several TCs existing or proposed that are relevant for sc. </a:t>
            </a:r>
            <a:r>
              <a:rPr lang="en-GB" sz="1800" b="0"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the present those TSD broadly concern specific issues rather than dealing with horizontal cross-cutting issues. This is issue is  likely to continue since dedicated </a:t>
            </a:r>
            <a:r>
              <a:rPr lang="en-GB" sz="1800" b="0" baseline="0" dirty="0" err="1" smtClean="0">
                <a:solidFill>
                  <a:schemeClr val="tx1"/>
                </a:solidFill>
                <a:latin typeface="Verdana" panose="020B0604030504040204" pitchFamily="34" charset="0"/>
                <a:ea typeface="Verdana" panose="020B0604030504040204" pitchFamily="34" charset="0"/>
                <a:cs typeface="Verdana" panose="020B0604030504040204" pitchFamily="34" charset="0"/>
              </a:rPr>
              <a:t>std</a:t>
            </a:r>
            <a:r>
              <a:rPr lang="en-GB" sz="1800" b="0"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are needed for individual applications (transport, healthcare), but </a:t>
            </a:r>
            <a:r>
              <a:rPr lang="en-GB" sz="1800" b="1" baseline="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 common framework is needed that’s why the CG</a:t>
            </a:r>
          </a:p>
          <a:p>
            <a:pPr lvl="0" algn="l">
              <a:buFont typeface="Wingdings" panose="05000000000000000000" pitchFamily="2" charset="2"/>
              <a:buNone/>
            </a:pPr>
            <a:r>
              <a:rPr lang="en-GB" altLang="en-US" sz="1700" b="1" dirty="0" smtClean="0">
                <a:latin typeface="Arial" panose="020B0604020202020204" pitchFamily="34" charset="0"/>
                <a:cs typeface="Arial" panose="020B0604020202020204" pitchFamily="34" charset="0"/>
              </a:rPr>
              <a:t>Market </a:t>
            </a:r>
            <a:r>
              <a:rPr lang="en-GB" altLang="en-US" sz="1700" b="0" dirty="0" smtClean="0">
                <a:latin typeface="Arial" panose="020B0604020202020204" pitchFamily="34" charset="0"/>
                <a:cs typeface="Arial" panose="020B0604020202020204" pitchFamily="34" charset="0"/>
              </a:rPr>
              <a:t>They</a:t>
            </a:r>
            <a:r>
              <a:rPr lang="en-GB" altLang="en-US" sz="1700" b="1" baseline="0" dirty="0" smtClean="0">
                <a:latin typeface="Arial" panose="020B0604020202020204" pitchFamily="34" charset="0"/>
                <a:cs typeface="Arial" panose="020B0604020202020204" pitchFamily="34" charset="0"/>
              </a:rPr>
              <a:t> </a:t>
            </a:r>
            <a:r>
              <a:rPr lang="en-US" sz="1700" dirty="0" smtClean="0"/>
              <a:t>can </a:t>
            </a:r>
            <a:r>
              <a:rPr lang="en-US" sz="1700" dirty="0"/>
              <a:t>support </a:t>
            </a:r>
            <a:r>
              <a:rPr lang="en-US" sz="1700" dirty="0" smtClean="0"/>
              <a:t>industrialization </a:t>
            </a:r>
            <a:r>
              <a:rPr lang="en-US" sz="1700" dirty="0"/>
              <a:t>of solutions </a:t>
            </a:r>
            <a:r>
              <a:rPr lang="en-US" sz="1700" baseline="0" dirty="0" smtClean="0"/>
              <a:t> and </a:t>
            </a:r>
            <a:r>
              <a:rPr lang="en-US" sz="1700" dirty="0" smtClean="0"/>
              <a:t>Speed replicability</a:t>
            </a:r>
          </a:p>
          <a:p>
            <a:pPr lvl="0" algn="l">
              <a:buFont typeface="Wingdings" panose="05000000000000000000" pitchFamily="2" charset="2"/>
              <a:buNone/>
            </a:pPr>
            <a:r>
              <a:rPr lang="en-US" sz="1700" dirty="0" smtClean="0"/>
              <a:t>- </a:t>
            </a:r>
            <a:r>
              <a:rPr lang="en-US" sz="1700" b="1" dirty="0" smtClean="0"/>
              <a:t>STD can help prevent</a:t>
            </a:r>
            <a:r>
              <a:rPr lang="en-US" sz="1700" b="1" baseline="0" dirty="0" smtClean="0"/>
              <a:t> vendor lock-in </a:t>
            </a:r>
            <a:r>
              <a:rPr lang="en-US" sz="1700" baseline="0" dirty="0" smtClean="0"/>
              <a:t>= when products and services are built to widely agreed </a:t>
            </a:r>
            <a:r>
              <a:rPr lang="en-US" sz="1700" baseline="0" dirty="0" err="1" smtClean="0"/>
              <a:t>std</a:t>
            </a:r>
            <a:r>
              <a:rPr lang="en-US" sz="1700" baseline="0" dirty="0" smtClean="0"/>
              <a:t>, it makes it possible to break things down into smaller parts and find the best providers of each of them, rather than having to contract with a single company to offer the whole product.</a:t>
            </a:r>
          </a:p>
          <a:p>
            <a:pPr lvl="0" algn="l">
              <a:buFont typeface="Wingdings" panose="05000000000000000000" pitchFamily="2" charset="2"/>
              <a:buNone/>
            </a:pPr>
            <a:r>
              <a:rPr lang="en-US" sz="1700" baseline="0" dirty="0" smtClean="0"/>
              <a:t>-</a:t>
            </a:r>
            <a:r>
              <a:rPr lang="en-US" sz="1700" b="1" baseline="0" dirty="0" smtClean="0"/>
              <a:t>STD enabling scale= </a:t>
            </a:r>
            <a:r>
              <a:rPr lang="en-US" sz="1700" baseline="0" dirty="0" smtClean="0"/>
              <a:t>the use of </a:t>
            </a:r>
            <a:r>
              <a:rPr lang="en-US" sz="1700" baseline="0" dirty="0" err="1" smtClean="0"/>
              <a:t>std</a:t>
            </a:r>
            <a:r>
              <a:rPr lang="en-US" sz="1700" baseline="0" dirty="0" smtClean="0"/>
              <a:t> ensure cities are following a path taken by many others. Having many cities following a common path will stimulate the market to further support this path and the roll-out of integrated, scalable SC solutions</a:t>
            </a:r>
            <a:endParaRPr lang="en-US" sz="1700" dirty="0" smtClean="0"/>
          </a:p>
          <a:p>
            <a:r>
              <a:rPr lang="en-US" sz="1700" dirty="0" smtClean="0"/>
              <a:t>-</a:t>
            </a:r>
            <a:r>
              <a:rPr lang="en-US" sz="1700" b="1" dirty="0" smtClean="0"/>
              <a:t>STD</a:t>
            </a:r>
            <a:r>
              <a:rPr lang="en-US" sz="1700" b="1" baseline="0" dirty="0" smtClean="0"/>
              <a:t> help to develop and manage a SSCC Strategy and </a:t>
            </a:r>
            <a:r>
              <a:rPr lang="en-US" sz="1700" baseline="0" dirty="0" smtClean="0"/>
              <a:t>Implementing and managing Smart City projects (align approaches), </a:t>
            </a:r>
            <a:r>
              <a:rPr lang="en-US" sz="1600" dirty="0" smtClean="0"/>
              <a:t>is the </a:t>
            </a:r>
            <a:r>
              <a:rPr lang="en-US" sz="1600" dirty="0" err="1" smtClean="0"/>
              <a:t>complexityof</a:t>
            </a:r>
            <a:r>
              <a:rPr lang="en-US" sz="1600" dirty="0" smtClean="0"/>
              <a:t> the city itself and of the</a:t>
            </a:r>
            <a:r>
              <a:rPr lang="en-US" sz="1600" baseline="0" dirty="0" smtClean="0"/>
              <a:t> </a:t>
            </a:r>
            <a:r>
              <a:rPr lang="en-GB" sz="1600" dirty="0" smtClean="0"/>
              <a:t>(decision-making) processes</a:t>
            </a:r>
            <a:r>
              <a:rPr lang="en-GB" sz="1600" baseline="0" dirty="0" smtClean="0"/>
              <a:t> </a:t>
            </a:r>
            <a:r>
              <a:rPr lang="en-US" sz="1600" dirty="0" smtClean="0"/>
              <a:t>that need to be put in motion</a:t>
            </a:r>
            <a:endParaRPr lang="en-US" sz="1700" baseline="0" dirty="0" smtClean="0"/>
          </a:p>
          <a:p>
            <a:pPr defTabSz="882305">
              <a:defRPr/>
            </a:pPr>
            <a:r>
              <a:rPr lang="en-US" sz="1800" dirty="0" smtClean="0">
                <a:latin typeface="Verdana" panose="020B0604030504040204" pitchFamily="34" charset="0"/>
                <a:ea typeface="Verdana" panose="020B0604030504040204" pitchFamily="34" charset="0"/>
                <a:cs typeface="Verdana" panose="020B0604030504040204" pitchFamily="34" charset="0"/>
              </a:rPr>
              <a:t>-</a:t>
            </a:r>
            <a:r>
              <a:rPr lang="en-US" sz="1800" baseline="0" dirty="0" smtClean="0">
                <a:latin typeface="Verdana" panose="020B0604030504040204" pitchFamily="34" charset="0"/>
                <a:ea typeface="Verdana" panose="020B0604030504040204" pitchFamily="34" charset="0"/>
                <a:cs typeface="Verdana" panose="020B0604030504040204" pitchFamily="34" charset="0"/>
              </a:rPr>
              <a:t> </a:t>
            </a:r>
            <a:r>
              <a:rPr lang="en-US" sz="1800" dirty="0" smtClean="0">
                <a:latin typeface="Verdana" panose="020B0604030504040204" pitchFamily="34" charset="0"/>
                <a:ea typeface="Verdana" panose="020B0604030504040204" pitchFamily="34" charset="0"/>
                <a:cs typeface="Verdana" panose="020B0604030504040204" pitchFamily="34" charset="0"/>
              </a:rPr>
              <a:t>Standards are </a:t>
            </a:r>
            <a:r>
              <a:rPr lang="en-US" sz="1800" b="1" dirty="0" smtClean="0">
                <a:latin typeface="Verdana" panose="020B0604030504040204" pitchFamily="34" charset="0"/>
                <a:ea typeface="Verdana" panose="020B0604030504040204" pitchFamily="34" charset="0"/>
                <a:cs typeface="Verdana" panose="020B0604030504040204" pitchFamily="34" charset="0"/>
              </a:rPr>
              <a:t>enablers for the seamless integration of city systems, functions, applications and services and for the technologies and communications infrastructures underpinning these. </a:t>
            </a:r>
            <a:endParaRPr lang="en-US" altLang="en-US" sz="1800" b="1" dirty="0" smtClean="0">
              <a:latin typeface="Verdana" panose="020B0604030504040204" pitchFamily="34" charset="0"/>
              <a:ea typeface="Verdana" panose="020B0604030504040204" pitchFamily="34" charset="0"/>
              <a:cs typeface="Verdana" panose="020B0604030504040204" pitchFamily="34" charset="0"/>
            </a:endParaRPr>
          </a:p>
          <a:p>
            <a:endParaRPr lang="en-US" sz="1800" dirty="0" smtClean="0"/>
          </a:p>
          <a:p>
            <a:pPr marL="285750" lvl="0" indent="-285750" algn="l">
              <a:buFontTx/>
              <a:buChar char="-"/>
            </a:pPr>
            <a:endParaRPr lang="en-US" sz="1700" dirty="0"/>
          </a:p>
          <a:p>
            <a:pPr marL="0" lvl="0" indent="-16048" defTabSz="882305">
              <a:defRPr/>
            </a:pPr>
            <a:r>
              <a:rPr lang="en-US" dirty="0" smtClean="0"/>
              <a:t> </a:t>
            </a:r>
            <a:endParaRPr lang="en-US" sz="1700" dirty="0"/>
          </a:p>
          <a:p>
            <a:pPr marL="0" lvl="0" indent="-16048" defTabSz="882305">
              <a:defRPr/>
            </a:pPr>
            <a:endParaRPr lang="fr-FR" altLang="en-US" sz="1700" dirty="0">
              <a:latin typeface="Arial" panose="020B0604020202020204" pitchFamily="34" charset="0"/>
              <a:cs typeface="Arial" panose="020B0604020202020204" pitchFamily="34" charset="0"/>
            </a:endParaRPr>
          </a:p>
          <a:p>
            <a:pPr lvl="1" algn="l">
              <a:buFont typeface="Wingdings" panose="05000000000000000000" pitchFamily="2" charset="2"/>
              <a:buNone/>
            </a:pPr>
            <a:endParaRPr lang="en-GB" altLang="en-US" sz="1700" b="1" dirty="0">
              <a:latin typeface="Arial" panose="020B0604020202020204" pitchFamily="34" charset="0"/>
              <a:cs typeface="Arial" panose="020B0604020202020204" pitchFamily="34" charset="0"/>
            </a:endParaRPr>
          </a:p>
          <a:p>
            <a:pPr lvl="1">
              <a:buFont typeface="Wingdings" panose="05000000000000000000" pitchFamily="2" charset="2"/>
              <a:buChar char="q"/>
            </a:pPr>
            <a:endParaRPr lang="en-GB" sz="1700" b="1"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9B9099A-AC17-4E2E-8D36-E31C70F732E0}"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2953285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Looking at the general kinds of Standards Developing Organisations</a:t>
            </a:r>
          </a:p>
          <a:p>
            <a:r>
              <a:rPr lang="de-DE" dirty="0" smtClean="0"/>
              <a:t>there are three types: </a:t>
            </a:r>
          </a:p>
          <a:p>
            <a:r>
              <a:rPr lang="de-DE" dirty="0" smtClean="0"/>
              <a:t>De-Jure: bodies</a:t>
            </a:r>
            <a:r>
              <a:rPr lang="de-DE" baseline="0" dirty="0" smtClean="0"/>
              <a:t> whose specifications are referenced by government contracts and in laws</a:t>
            </a:r>
          </a:p>
          <a:p>
            <a:r>
              <a:rPr lang="de-DE" baseline="0" dirty="0" smtClean="0"/>
              <a:t>De-Facto: bodies whose specifications are so widely used that they cannot be avoided, </a:t>
            </a:r>
            <a:br>
              <a:rPr lang="de-DE" baseline="0" dirty="0" smtClean="0"/>
            </a:br>
            <a:r>
              <a:rPr lang="de-DE" baseline="0" dirty="0" smtClean="0"/>
              <a:t>	so called "industry standards"</a:t>
            </a:r>
          </a:p>
          <a:p>
            <a:r>
              <a:rPr lang="de-DE" baseline="0" dirty="0" smtClean="0"/>
              <a:t>Promoting: bodies which do not themselves (usually) create specifications,</a:t>
            </a:r>
          </a:p>
          <a:p>
            <a:r>
              <a:rPr lang="de-DE" baseline="0" dirty="0" smtClean="0"/>
              <a:t>	but do promote certain specifications and guidelines ("profiles")</a:t>
            </a:r>
          </a:p>
          <a:p>
            <a:r>
              <a:rPr lang="de-DE" baseline="0" dirty="0" smtClean="0"/>
              <a:t>	or do promote the business cases for areas where interoperability is important</a:t>
            </a:r>
          </a:p>
          <a:p>
            <a:endParaRPr lang="de-DE" baseline="0" dirty="0" smtClean="0"/>
          </a:p>
          <a:p>
            <a:endParaRPr lang="de-DE" baseline="0" dirty="0" smtClean="0"/>
          </a:p>
          <a:p>
            <a:endParaRPr lang="de-DE" dirty="0"/>
          </a:p>
        </p:txBody>
      </p:sp>
      <p:sp>
        <p:nvSpPr>
          <p:cNvPr id="4" name="Slide Number Placeholder 3"/>
          <p:cNvSpPr>
            <a:spLocks noGrp="1"/>
          </p:cNvSpPr>
          <p:nvPr>
            <p:ph type="sldNum" sz="quarter" idx="10"/>
          </p:nvPr>
        </p:nvSpPr>
        <p:spPr>
          <a:xfrm>
            <a:off x="3921125" y="9578975"/>
            <a:ext cx="3000375" cy="504825"/>
          </a:xfrm>
          <a:prstGeom prst="rect">
            <a:avLst/>
          </a:prstGeom>
        </p:spPr>
        <p:txBody>
          <a:bodyPr/>
          <a:lstStyle/>
          <a:p>
            <a:fld id="{CFBBA293-708C-4261-9FD1-AE04041D5F79}" type="slidenum">
              <a:rPr lang="ja-JP" altLang="en-US" smtClean="0">
                <a:solidFill>
                  <a:srgbClr val="000000"/>
                </a:solidFill>
              </a:rPr>
              <a:pPr/>
              <a:t>23</a:t>
            </a:fld>
            <a:endParaRPr lang="ja-JP" altLang="en-US" dirty="0">
              <a:solidFill>
                <a:srgbClr val="000000"/>
              </a:solidFill>
            </a:endParaRPr>
          </a:p>
        </p:txBody>
      </p:sp>
    </p:spTree>
    <p:extLst>
      <p:ext uri="{BB962C8B-B14F-4D97-AF65-F5344CB8AC3E}">
        <p14:creationId xmlns:p14="http://schemas.microsoft.com/office/powerpoint/2010/main" val="296688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smtClean="0"/>
          </a:p>
        </p:txBody>
      </p:sp>
      <p:sp>
        <p:nvSpPr>
          <p:cNvPr id="44036" name="Slide Number Placeholder 3"/>
          <p:cNvSpPr>
            <a:spLocks noGrp="1"/>
          </p:cNvSpPr>
          <p:nvPr>
            <p:ph type="sldNum" sz="quarter" idx="5"/>
          </p:nvPr>
        </p:nvSpPr>
        <p:spPr>
          <a:xfrm>
            <a:off x="3921125" y="9578975"/>
            <a:ext cx="3000375" cy="504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Times New Roman" panose="02020603050405020304" pitchFamily="18" charset="0"/>
              </a:defRPr>
            </a:lvl1pPr>
            <a:lvl2pPr marL="511175" indent="-195263" defTabSz="927100">
              <a:spcBef>
                <a:spcPct val="30000"/>
              </a:spcBef>
              <a:defRPr sz="1200">
                <a:solidFill>
                  <a:schemeClr val="tx1"/>
                </a:solidFill>
                <a:latin typeface="Times New Roman" panose="02020603050405020304" pitchFamily="18" charset="0"/>
              </a:defRPr>
            </a:lvl2pPr>
            <a:lvl3pPr marL="785813" indent="-157163" defTabSz="927100">
              <a:spcBef>
                <a:spcPct val="30000"/>
              </a:spcBef>
              <a:defRPr sz="1200">
                <a:solidFill>
                  <a:schemeClr val="tx1"/>
                </a:solidFill>
                <a:latin typeface="Times New Roman" panose="02020603050405020304" pitchFamily="18" charset="0"/>
              </a:defRPr>
            </a:lvl3pPr>
            <a:lvl4pPr marL="1101725" indent="-157163" defTabSz="927100">
              <a:spcBef>
                <a:spcPct val="30000"/>
              </a:spcBef>
              <a:defRPr sz="1200">
                <a:solidFill>
                  <a:schemeClr val="tx1"/>
                </a:solidFill>
                <a:latin typeface="Times New Roman" panose="02020603050405020304" pitchFamily="18" charset="0"/>
              </a:defRPr>
            </a:lvl4pPr>
            <a:lvl5pPr marL="1416050" indent="-157163" defTabSz="927100">
              <a:spcBef>
                <a:spcPct val="30000"/>
              </a:spcBef>
              <a:defRPr sz="1200">
                <a:solidFill>
                  <a:schemeClr val="tx1"/>
                </a:solidFill>
                <a:latin typeface="Times New Roman" panose="02020603050405020304" pitchFamily="18" charset="0"/>
              </a:defRPr>
            </a:lvl5pPr>
            <a:lvl6pPr marL="1873250" indent="-157163" defTabSz="927100" eaLnBrk="0" fontAlgn="base" hangingPunct="0">
              <a:spcBef>
                <a:spcPct val="30000"/>
              </a:spcBef>
              <a:spcAft>
                <a:spcPct val="0"/>
              </a:spcAft>
              <a:defRPr sz="1200">
                <a:solidFill>
                  <a:schemeClr val="tx1"/>
                </a:solidFill>
                <a:latin typeface="Times New Roman" panose="02020603050405020304" pitchFamily="18" charset="0"/>
              </a:defRPr>
            </a:lvl6pPr>
            <a:lvl7pPr marL="2330450" indent="-157163" defTabSz="927100" eaLnBrk="0" fontAlgn="base" hangingPunct="0">
              <a:spcBef>
                <a:spcPct val="30000"/>
              </a:spcBef>
              <a:spcAft>
                <a:spcPct val="0"/>
              </a:spcAft>
              <a:defRPr sz="1200">
                <a:solidFill>
                  <a:schemeClr val="tx1"/>
                </a:solidFill>
                <a:latin typeface="Times New Roman" panose="02020603050405020304" pitchFamily="18" charset="0"/>
              </a:defRPr>
            </a:lvl7pPr>
            <a:lvl8pPr marL="2787650" indent="-157163" defTabSz="927100" eaLnBrk="0" fontAlgn="base" hangingPunct="0">
              <a:spcBef>
                <a:spcPct val="30000"/>
              </a:spcBef>
              <a:spcAft>
                <a:spcPct val="0"/>
              </a:spcAft>
              <a:defRPr sz="1200">
                <a:solidFill>
                  <a:schemeClr val="tx1"/>
                </a:solidFill>
                <a:latin typeface="Times New Roman" panose="02020603050405020304" pitchFamily="18" charset="0"/>
              </a:defRPr>
            </a:lvl8pPr>
            <a:lvl9pPr marL="3244850" indent="-157163" defTabSz="9271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BD1F9B-A1A7-4EDF-ADBC-260626A484A4}" type="slidenum">
              <a:rPr lang="en-GB" altLang="en-US" smtClean="0">
                <a:solidFill>
                  <a:srgbClr val="000000"/>
                </a:solidFill>
                <a:cs typeface="Arial" panose="020B0604020202020204" pitchFamily="34" charset="0"/>
              </a:rPr>
              <a:pPr>
                <a:spcBef>
                  <a:spcPct val="0"/>
                </a:spcBef>
              </a:pPr>
              <a:t>25</a:t>
            </a:fld>
            <a:endParaRPr lang="en-GB" altLang="en-US" smtClean="0">
              <a:solidFill>
                <a:srgbClr val="000000"/>
              </a:solidFill>
              <a:cs typeface="Arial" panose="020B0604020202020204" pitchFamily="34" charset="0"/>
            </a:endParaRPr>
          </a:p>
        </p:txBody>
      </p:sp>
    </p:spTree>
    <p:extLst>
      <p:ext uri="{BB962C8B-B14F-4D97-AF65-F5344CB8AC3E}">
        <p14:creationId xmlns:p14="http://schemas.microsoft.com/office/powerpoint/2010/main" val="1717000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(such as those within ISO, IEC and ITU)</a:t>
            </a:r>
            <a:endParaRPr lang="en-GB"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83C8852F-40AA-41DD-A1D2-B2EAF3AEB63E}" type="slidenum">
              <a:rPr lang="en-GB" smtClean="0">
                <a:solidFill>
                  <a:prstClr val="black"/>
                </a:solidFill>
              </a:rPr>
              <a:pPr/>
              <a:t>27</a:t>
            </a:fld>
            <a:endParaRPr lang="en-GB">
              <a:solidFill>
                <a:prstClr val="black"/>
              </a:solidFill>
            </a:endParaRPr>
          </a:p>
        </p:txBody>
      </p:sp>
    </p:spTree>
    <p:extLst>
      <p:ext uri="{BB962C8B-B14F-4D97-AF65-F5344CB8AC3E}">
        <p14:creationId xmlns:p14="http://schemas.microsoft.com/office/powerpoint/2010/main" val="2683193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IE" altLang="en-US" smtClean="0"/>
              <a:t>oneM2M is a global partnership project, between 8 of the world’s leading ICT standards development organizations, 7 other partners (standards development organizations like CEN and CENELEC who have recently joined, or OMA, Broadband Forum, GlobalPlatform etc.)</a:t>
            </a:r>
          </a:p>
          <a:p>
            <a:pPr eaLnBrk="1" hangingPunct="1"/>
            <a:r>
              <a:rPr lang="en-IE" altLang="en-US" smtClean="0"/>
              <a:t>Over 200 companies have participated in the development of the oneM2M specifications. – a set of 10 specs. Published in January 2015, recently updated in 2016. The specifications are all published by the 8 partner standards bodies, making a common set of IoT/M2M specifications across North America, Europe and Asia.</a:t>
            </a:r>
            <a:endParaRPr lang="en-GB" altLang="en-US" smtClean="0"/>
          </a:p>
        </p:txBody>
      </p:sp>
      <p:sp>
        <p:nvSpPr>
          <p:cNvPr id="54276" name="Slide Number Placeholder 3"/>
          <p:cNvSpPr>
            <a:spLocks noGrp="1"/>
          </p:cNvSpPr>
          <p:nvPr>
            <p:ph type="sldNum" sz="quarter" idx="5"/>
          </p:nvPr>
        </p:nvSpPr>
        <p:spPr>
          <a:xfrm>
            <a:off x="3921125" y="9578975"/>
            <a:ext cx="3000375" cy="504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563">
              <a:defRPr>
                <a:solidFill>
                  <a:schemeClr val="tx1"/>
                </a:solidFill>
                <a:latin typeface="Arial" panose="020B0604020202020204" pitchFamily="34" charset="0"/>
                <a:cs typeface="Arial" panose="020B0604020202020204" pitchFamily="34" charset="0"/>
              </a:defRPr>
            </a:lvl1pPr>
            <a:lvl2pPr marL="742950" indent="-285750" defTabSz="944563">
              <a:defRPr>
                <a:solidFill>
                  <a:schemeClr val="tx1"/>
                </a:solidFill>
                <a:latin typeface="Arial" panose="020B0604020202020204" pitchFamily="34" charset="0"/>
                <a:cs typeface="Arial" panose="020B0604020202020204" pitchFamily="34" charset="0"/>
              </a:defRPr>
            </a:lvl2pPr>
            <a:lvl3pPr marL="1143000" indent="-228600" defTabSz="944563">
              <a:defRPr>
                <a:solidFill>
                  <a:schemeClr val="tx1"/>
                </a:solidFill>
                <a:latin typeface="Arial" panose="020B0604020202020204" pitchFamily="34" charset="0"/>
                <a:cs typeface="Arial" panose="020B0604020202020204" pitchFamily="34" charset="0"/>
              </a:defRPr>
            </a:lvl3pPr>
            <a:lvl4pPr marL="1600200" indent="-228600" defTabSz="944563">
              <a:defRPr>
                <a:solidFill>
                  <a:schemeClr val="tx1"/>
                </a:solidFill>
                <a:latin typeface="Arial" panose="020B0604020202020204" pitchFamily="34" charset="0"/>
                <a:cs typeface="Arial" panose="020B0604020202020204" pitchFamily="34" charset="0"/>
              </a:defRPr>
            </a:lvl4pPr>
            <a:lvl5pPr marL="2057400" indent="-228600" defTabSz="944563">
              <a:defRPr>
                <a:solidFill>
                  <a:schemeClr val="tx1"/>
                </a:solidFill>
                <a:latin typeface="Arial" panose="020B0604020202020204" pitchFamily="34" charset="0"/>
                <a:cs typeface="Arial" panose="020B0604020202020204" pitchFamily="34" charset="0"/>
              </a:defRPr>
            </a:lvl5pPr>
            <a:lvl6pPr marL="2514600" indent="-228600" defTabSz="9445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445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445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445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F4CCC09-104C-4627-B5C1-570E2F362B81}" type="slidenum">
              <a:rPr lang="en-GB" altLang="en-US" smtClean="0">
                <a:solidFill>
                  <a:srgbClr val="000000"/>
                </a:solidFill>
                <a:latin typeface="Calibri" panose="020F0502020204030204" pitchFamily="34" charset="0"/>
              </a:rPr>
              <a:pPr/>
              <a:t>28</a:t>
            </a:fld>
            <a:endParaRPr lang="en-GB"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87522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100356"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41" tIns="45770" rIns="91541" bIns="45770"/>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11797BC-76C5-4BD6-AB2E-B04B0BF899A6}" type="slidenum">
              <a:rPr lang="fr-BE" altLang="en-US" sz="2400">
                <a:solidFill>
                  <a:srgbClr val="000000"/>
                </a:solidFill>
              </a:rPr>
              <a:pPr eaLnBrk="1" hangingPunct="1">
                <a:spcBef>
                  <a:spcPct val="0"/>
                </a:spcBef>
              </a:pPr>
              <a:t>32</a:t>
            </a:fld>
            <a:endParaRPr lang="fr-BE" altLang="en-US" sz="2400" dirty="0">
              <a:solidFill>
                <a:srgbClr val="000000"/>
              </a:solidFill>
            </a:endParaRPr>
          </a:p>
        </p:txBody>
      </p:sp>
    </p:spTree>
    <p:extLst>
      <p:ext uri="{BB962C8B-B14F-4D97-AF65-F5344CB8AC3E}">
        <p14:creationId xmlns:p14="http://schemas.microsoft.com/office/powerpoint/2010/main" val="1454425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863850" y="519113"/>
            <a:ext cx="3416300" cy="2562225"/>
          </a:xfrm>
          <a:ln/>
        </p:spPr>
      </p:sp>
      <p:sp>
        <p:nvSpPr>
          <p:cNvPr id="30723" name="Notes Placeholder 2"/>
          <p:cNvSpPr>
            <a:spLocks noGrp="1"/>
          </p:cNvSpPr>
          <p:nvPr>
            <p:ph type="body" idx="1"/>
          </p:nvPr>
        </p:nvSpPr>
        <p:spPr/>
        <p:txBody>
          <a:bodyPr>
            <a:normAutofit/>
          </a:bodyPr>
          <a:lstStyle/>
          <a:p>
            <a:pPr>
              <a:defRPr/>
            </a:pPr>
            <a:endParaRPr lang="en-GB" altLang="en-US" b="1" dirty="0" smtClean="0"/>
          </a:p>
        </p:txBody>
      </p:sp>
      <p:sp>
        <p:nvSpPr>
          <p:cNvPr id="34820" name="Slide Number Placeholder 3"/>
          <p:cNvSpPr>
            <a:spLocks noGrp="1"/>
          </p:cNvSpPr>
          <p:nvPr>
            <p:ph type="sldNum" sz="quarter" idx="4294967295"/>
          </p:nvPr>
        </p:nvSpPr>
        <p:spPr bwMode="auto">
          <a:xfrm>
            <a:off x="4983532" y="7562596"/>
            <a:ext cx="3813592" cy="3980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cs typeface="Arial" charset="0"/>
              </a:rPr>
              <a:pPr eaLnBrk="1" hangingPunct="1">
                <a:spcBef>
                  <a:spcPct val="0"/>
                </a:spcBef>
              </a:pPr>
              <a:t>40</a:t>
            </a:fld>
            <a:endParaRPr lang="fr-BE" altLang="en-US" sz="2400">
              <a:solidFill>
                <a:srgbClr val="000000"/>
              </a:solidFill>
              <a:cs typeface="Arial" charset="0"/>
            </a:endParaRPr>
          </a:p>
        </p:txBody>
      </p:sp>
    </p:spTree>
    <p:extLst>
      <p:ext uri="{BB962C8B-B14F-4D97-AF65-F5344CB8AC3E}">
        <p14:creationId xmlns:p14="http://schemas.microsoft.com/office/powerpoint/2010/main" val="3224254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863850" y="519113"/>
            <a:ext cx="3416300" cy="2562225"/>
          </a:xfrm>
          <a:ln/>
        </p:spPr>
      </p:sp>
      <p:sp>
        <p:nvSpPr>
          <p:cNvPr id="30723" name="Notes Placeholder 2"/>
          <p:cNvSpPr>
            <a:spLocks noGrp="1"/>
          </p:cNvSpPr>
          <p:nvPr>
            <p:ph type="body" idx="1"/>
          </p:nvPr>
        </p:nvSpPr>
        <p:spPr/>
        <p:txBody>
          <a:bodyPr>
            <a:normAutofit/>
          </a:bodyPr>
          <a:lstStyle/>
          <a:p>
            <a:pPr>
              <a:defRPr/>
            </a:pPr>
            <a:endParaRPr lang="en-GB" altLang="en-US" b="1" dirty="0" smtClean="0"/>
          </a:p>
        </p:txBody>
      </p:sp>
      <p:sp>
        <p:nvSpPr>
          <p:cNvPr id="34820" name="Slide Number Placeholder 3"/>
          <p:cNvSpPr>
            <a:spLocks noGrp="1"/>
          </p:cNvSpPr>
          <p:nvPr>
            <p:ph type="sldNum" sz="quarter" idx="4294967295"/>
          </p:nvPr>
        </p:nvSpPr>
        <p:spPr bwMode="auto">
          <a:xfrm>
            <a:off x="4983532" y="7562596"/>
            <a:ext cx="3813592" cy="3980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cs typeface="Arial" charset="0"/>
              </a:rPr>
              <a:pPr eaLnBrk="1" hangingPunct="1">
                <a:spcBef>
                  <a:spcPct val="0"/>
                </a:spcBef>
              </a:pPr>
              <a:t>41</a:t>
            </a:fld>
            <a:endParaRPr lang="fr-BE" altLang="en-US" sz="2400">
              <a:solidFill>
                <a:srgbClr val="000000"/>
              </a:solidFill>
              <a:cs typeface="Arial" charset="0"/>
            </a:endParaRPr>
          </a:p>
        </p:txBody>
      </p:sp>
    </p:spTree>
    <p:extLst>
      <p:ext uri="{BB962C8B-B14F-4D97-AF65-F5344CB8AC3E}">
        <p14:creationId xmlns:p14="http://schemas.microsoft.com/office/powerpoint/2010/main" val="2161514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863850" y="519113"/>
            <a:ext cx="3416300" cy="2562225"/>
          </a:xfrm>
          <a:ln/>
        </p:spPr>
      </p:sp>
      <p:sp>
        <p:nvSpPr>
          <p:cNvPr id="30723" name="Notes Placeholder 2"/>
          <p:cNvSpPr>
            <a:spLocks noGrp="1"/>
          </p:cNvSpPr>
          <p:nvPr>
            <p:ph type="body" idx="1"/>
          </p:nvPr>
        </p:nvSpPr>
        <p:spPr/>
        <p:txBody>
          <a:bodyPr>
            <a:normAutofit/>
          </a:bodyPr>
          <a:lstStyle/>
          <a:p>
            <a:pPr>
              <a:defRPr/>
            </a:pPr>
            <a:endParaRPr lang="en-GB" altLang="en-US" b="1" dirty="0" smtClean="0"/>
          </a:p>
        </p:txBody>
      </p:sp>
      <p:sp>
        <p:nvSpPr>
          <p:cNvPr id="34820" name="Slide Number Placeholder 3"/>
          <p:cNvSpPr>
            <a:spLocks noGrp="1"/>
          </p:cNvSpPr>
          <p:nvPr>
            <p:ph type="sldNum" sz="quarter" idx="4294967295"/>
          </p:nvPr>
        </p:nvSpPr>
        <p:spPr bwMode="auto">
          <a:xfrm>
            <a:off x="4983532" y="7562596"/>
            <a:ext cx="3813592" cy="3980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cs typeface="Arial" charset="0"/>
              </a:rPr>
              <a:pPr eaLnBrk="1" hangingPunct="1">
                <a:spcBef>
                  <a:spcPct val="0"/>
                </a:spcBef>
              </a:pPr>
              <a:t>42</a:t>
            </a:fld>
            <a:endParaRPr lang="fr-BE" altLang="en-US" sz="2400">
              <a:solidFill>
                <a:srgbClr val="000000"/>
              </a:solidFill>
              <a:cs typeface="Arial" charset="0"/>
            </a:endParaRPr>
          </a:p>
        </p:txBody>
      </p:sp>
    </p:spTree>
    <p:extLst>
      <p:ext uri="{BB962C8B-B14F-4D97-AF65-F5344CB8AC3E}">
        <p14:creationId xmlns:p14="http://schemas.microsoft.com/office/powerpoint/2010/main" val="1301304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863850" y="519113"/>
            <a:ext cx="3416300" cy="2562225"/>
          </a:xfrm>
          <a:ln/>
        </p:spPr>
      </p:sp>
      <p:sp>
        <p:nvSpPr>
          <p:cNvPr id="30723" name="Notes Placeholder 2"/>
          <p:cNvSpPr>
            <a:spLocks noGrp="1"/>
          </p:cNvSpPr>
          <p:nvPr>
            <p:ph type="body" idx="1"/>
          </p:nvPr>
        </p:nvSpPr>
        <p:spPr/>
        <p:txBody>
          <a:bodyPr>
            <a:normAutofit/>
          </a:bodyPr>
          <a:lstStyle/>
          <a:p>
            <a:pPr>
              <a:defRPr/>
            </a:pPr>
            <a:endParaRPr lang="en-GB" altLang="en-US" b="1" dirty="0" smtClean="0"/>
          </a:p>
        </p:txBody>
      </p:sp>
      <p:sp>
        <p:nvSpPr>
          <p:cNvPr id="34820" name="Slide Number Placeholder 3"/>
          <p:cNvSpPr>
            <a:spLocks noGrp="1"/>
          </p:cNvSpPr>
          <p:nvPr>
            <p:ph type="sldNum" sz="quarter" idx="4294967295"/>
          </p:nvPr>
        </p:nvSpPr>
        <p:spPr bwMode="auto">
          <a:xfrm>
            <a:off x="4983532" y="7562596"/>
            <a:ext cx="3813592" cy="3980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F063371-CC39-4492-B856-35ADCC6708BB}" type="slidenum">
              <a:rPr lang="fr-BE" altLang="en-US" sz="2400">
                <a:solidFill>
                  <a:srgbClr val="000000"/>
                </a:solidFill>
                <a:cs typeface="Arial" charset="0"/>
              </a:rPr>
              <a:pPr eaLnBrk="1" hangingPunct="1">
                <a:spcBef>
                  <a:spcPct val="0"/>
                </a:spcBef>
              </a:pPr>
              <a:t>43</a:t>
            </a:fld>
            <a:endParaRPr lang="fr-BE" altLang="en-US" sz="2400">
              <a:solidFill>
                <a:srgbClr val="000000"/>
              </a:solidFill>
              <a:cs typeface="Arial" charset="0"/>
            </a:endParaRPr>
          </a:p>
        </p:txBody>
      </p:sp>
    </p:spTree>
    <p:extLst>
      <p:ext uri="{BB962C8B-B14F-4D97-AF65-F5344CB8AC3E}">
        <p14:creationId xmlns:p14="http://schemas.microsoft.com/office/powerpoint/2010/main" val="542336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100356"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41" tIns="45770" rIns="91541" bIns="45770"/>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11797BC-76C5-4BD6-AB2E-B04B0BF899A6}" type="slidenum">
              <a:rPr lang="fr-BE" altLang="en-US" sz="2400">
                <a:solidFill>
                  <a:srgbClr val="000000"/>
                </a:solidFill>
              </a:rPr>
              <a:pPr eaLnBrk="1" hangingPunct="1">
                <a:spcBef>
                  <a:spcPct val="0"/>
                </a:spcBef>
              </a:pPr>
              <a:t>45</a:t>
            </a:fld>
            <a:endParaRPr lang="fr-BE" altLang="en-US" sz="2400" dirty="0">
              <a:solidFill>
                <a:srgbClr val="000000"/>
              </a:solidFill>
            </a:endParaRPr>
          </a:p>
        </p:txBody>
      </p:sp>
    </p:spTree>
    <p:extLst>
      <p:ext uri="{BB962C8B-B14F-4D97-AF65-F5344CB8AC3E}">
        <p14:creationId xmlns:p14="http://schemas.microsoft.com/office/powerpoint/2010/main" val="1890198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100356"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41" tIns="45770" rIns="91541" bIns="45770"/>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11797BC-76C5-4BD6-AB2E-B04B0BF899A6}" type="slidenum">
              <a:rPr lang="fr-BE" altLang="en-US" sz="2400">
                <a:solidFill>
                  <a:srgbClr val="000000"/>
                </a:solidFill>
              </a:rPr>
              <a:pPr eaLnBrk="1" hangingPunct="1">
                <a:spcBef>
                  <a:spcPct val="0"/>
                </a:spcBef>
              </a:pPr>
              <a:t>51</a:t>
            </a:fld>
            <a:endParaRPr lang="fr-BE" altLang="en-US" sz="2400" dirty="0">
              <a:solidFill>
                <a:srgbClr val="000000"/>
              </a:solidFill>
            </a:endParaRPr>
          </a:p>
        </p:txBody>
      </p:sp>
    </p:spTree>
    <p:extLst>
      <p:ext uri="{BB962C8B-B14F-4D97-AF65-F5344CB8AC3E}">
        <p14:creationId xmlns:p14="http://schemas.microsoft.com/office/powerpoint/2010/main" val="541737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Date Placeholder 1"/>
          <p:cNvSpPr txBox="1">
            <a:spLocks noGrp="1"/>
          </p:cNvSpPr>
          <p:nvPr/>
        </p:nvSpPr>
        <p:spPr bwMode="auto">
          <a:xfrm>
            <a:off x="3856039" y="0"/>
            <a:ext cx="2947987"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50000"/>
              </a:spcBef>
            </a:pPr>
            <a:r>
              <a:rPr lang="en-US" altLang="en-US" dirty="0">
                <a:solidFill>
                  <a:srgbClr val="000000"/>
                </a:solidFill>
              </a:rPr>
              <a:t>2012-05-02 </a:t>
            </a:r>
          </a:p>
        </p:txBody>
      </p:sp>
      <p:sp>
        <p:nvSpPr>
          <p:cNvPr id="107523" name="Slide Number Placeholder 2"/>
          <p:cNvSpPr txBox="1">
            <a:spLocks noGrp="1"/>
          </p:cNvSpPr>
          <p:nvPr/>
        </p:nvSpPr>
        <p:spPr bwMode="auto">
          <a:xfrm>
            <a:off x="3856039" y="9443798"/>
            <a:ext cx="2947987"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nchor="b"/>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50000"/>
              </a:spcBef>
            </a:pPr>
            <a:fld id="{8BA7C948-B018-45E4-9F5A-FA2A7E54A2D3}" type="slidenum">
              <a:rPr lang="en-US" altLang="en-US">
                <a:solidFill>
                  <a:srgbClr val="000000"/>
                </a:solidFill>
              </a:rPr>
              <a:pPr algn="r" eaLnBrk="1" hangingPunct="1">
                <a:spcBef>
                  <a:spcPct val="50000"/>
                </a:spcBef>
              </a:pPr>
              <a:t>52</a:t>
            </a:fld>
            <a:endParaRPr lang="en-US" altLang="en-US" dirty="0">
              <a:solidFill>
                <a:srgbClr val="000000"/>
              </a:solidFill>
            </a:endParaRPr>
          </a:p>
        </p:txBody>
      </p:sp>
      <p:sp>
        <p:nvSpPr>
          <p:cNvPr id="107524" name="Header Placeholder 3"/>
          <p:cNvSpPr txBox="1">
            <a:spLocks noGrp="1"/>
          </p:cNvSpPr>
          <p:nvPr/>
        </p:nvSpPr>
        <p:spPr bwMode="auto">
          <a:xfrm>
            <a:off x="0" y="0"/>
            <a:ext cx="2947988"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50000"/>
              </a:spcBef>
            </a:pPr>
            <a:r>
              <a:rPr lang="en-US" altLang="en-US" dirty="0">
                <a:solidFill>
                  <a:srgbClr val="000000"/>
                </a:solidFill>
              </a:rPr>
              <a:t> </a:t>
            </a:r>
          </a:p>
        </p:txBody>
      </p:sp>
      <p:sp>
        <p:nvSpPr>
          <p:cNvPr id="107525" name="Footer Placeholder 5"/>
          <p:cNvSpPr txBox="1">
            <a:spLocks noGrp="1"/>
          </p:cNvSpPr>
          <p:nvPr/>
        </p:nvSpPr>
        <p:spPr bwMode="auto">
          <a:xfrm>
            <a:off x="0" y="9443798"/>
            <a:ext cx="2947988" cy="49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9" tIns="45090" rIns="90179" bIns="45090" anchor="b"/>
          <a:lstStyle>
            <a:lvl1pPr defTabSz="884238" eaLnBrk="0" hangingPunct="0">
              <a:spcBef>
                <a:spcPct val="30000"/>
              </a:spcBef>
              <a:defRPr sz="1200">
                <a:solidFill>
                  <a:schemeClr val="tx1"/>
                </a:solidFill>
                <a:latin typeface="Times New Roman" pitchFamily="18" charset="0"/>
              </a:defRPr>
            </a:lvl1pPr>
            <a:lvl2pPr marL="742950" indent="-285750" defTabSz="884238" eaLnBrk="0" hangingPunct="0">
              <a:spcBef>
                <a:spcPct val="30000"/>
              </a:spcBef>
              <a:defRPr sz="1200">
                <a:solidFill>
                  <a:schemeClr val="tx1"/>
                </a:solidFill>
                <a:latin typeface="Times New Roman" pitchFamily="18" charset="0"/>
              </a:defRPr>
            </a:lvl2pPr>
            <a:lvl3pPr marL="1143000" indent="-228600" defTabSz="884238" eaLnBrk="0" hangingPunct="0">
              <a:spcBef>
                <a:spcPct val="30000"/>
              </a:spcBef>
              <a:defRPr sz="1200">
                <a:solidFill>
                  <a:schemeClr val="tx1"/>
                </a:solidFill>
                <a:latin typeface="Times New Roman" pitchFamily="18" charset="0"/>
              </a:defRPr>
            </a:lvl3pPr>
            <a:lvl4pPr marL="1600200" indent="-228600" defTabSz="884238" eaLnBrk="0" hangingPunct="0">
              <a:spcBef>
                <a:spcPct val="30000"/>
              </a:spcBef>
              <a:defRPr sz="1200">
                <a:solidFill>
                  <a:schemeClr val="tx1"/>
                </a:solidFill>
                <a:latin typeface="Times New Roman" pitchFamily="18" charset="0"/>
              </a:defRPr>
            </a:lvl4pPr>
            <a:lvl5pPr marL="2057400" indent="-228600" defTabSz="884238" eaLnBrk="0" hangingPunct="0">
              <a:spcBef>
                <a:spcPct val="30000"/>
              </a:spcBef>
              <a:defRPr sz="1200">
                <a:solidFill>
                  <a:schemeClr val="tx1"/>
                </a:solidFill>
                <a:latin typeface="Times New Roman" pitchFamily="18" charset="0"/>
              </a:defRPr>
            </a:lvl5pPr>
            <a:lvl6pPr marL="2514600" indent="-228600" defTabSz="884238" eaLnBrk="0" fontAlgn="base" hangingPunct="0">
              <a:spcBef>
                <a:spcPct val="30000"/>
              </a:spcBef>
              <a:spcAft>
                <a:spcPct val="0"/>
              </a:spcAft>
              <a:defRPr sz="1200">
                <a:solidFill>
                  <a:schemeClr val="tx1"/>
                </a:solidFill>
                <a:latin typeface="Times New Roman" pitchFamily="18" charset="0"/>
              </a:defRPr>
            </a:lvl6pPr>
            <a:lvl7pPr marL="2971800" indent="-228600" defTabSz="884238" eaLnBrk="0" fontAlgn="base" hangingPunct="0">
              <a:spcBef>
                <a:spcPct val="30000"/>
              </a:spcBef>
              <a:spcAft>
                <a:spcPct val="0"/>
              </a:spcAft>
              <a:defRPr sz="1200">
                <a:solidFill>
                  <a:schemeClr val="tx1"/>
                </a:solidFill>
                <a:latin typeface="Times New Roman" pitchFamily="18" charset="0"/>
              </a:defRPr>
            </a:lvl7pPr>
            <a:lvl8pPr marL="3429000" indent="-228600" defTabSz="884238" eaLnBrk="0" fontAlgn="base" hangingPunct="0">
              <a:spcBef>
                <a:spcPct val="30000"/>
              </a:spcBef>
              <a:spcAft>
                <a:spcPct val="0"/>
              </a:spcAft>
              <a:defRPr sz="1200">
                <a:solidFill>
                  <a:schemeClr val="tx1"/>
                </a:solidFill>
                <a:latin typeface="Times New Roman" pitchFamily="18" charset="0"/>
              </a:defRPr>
            </a:lvl8pPr>
            <a:lvl9pPr marL="3886200" indent="-228600" defTabSz="88423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50000"/>
              </a:spcBef>
            </a:pPr>
            <a:r>
              <a:rPr lang="en-US" altLang="en-US" dirty="0">
                <a:solidFill>
                  <a:srgbClr val="000000"/>
                </a:solidFill>
              </a:rPr>
              <a:t> </a:t>
            </a:r>
          </a:p>
        </p:txBody>
      </p:sp>
      <p:sp>
        <p:nvSpPr>
          <p:cNvPr id="107526" name="Rectangle 2"/>
          <p:cNvSpPr>
            <a:spLocks noGrp="1" noRot="1" noChangeAspect="1" noTextEdit="1"/>
          </p:cNvSpPr>
          <p:nvPr>
            <p:ph type="sldImg"/>
          </p:nvPr>
        </p:nvSpPr>
        <p:spPr>
          <a:xfrm>
            <a:off x="922338" y="746125"/>
            <a:ext cx="4965700" cy="3725863"/>
          </a:xfrm>
          <a:ln/>
        </p:spPr>
      </p:sp>
      <p:sp>
        <p:nvSpPr>
          <p:cNvPr id="107527" name="Rectangle 3"/>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2"/>
                </a:solidFill>
                <a:miter lim="800000"/>
                <a:headEnd/>
                <a:tailEnd/>
              </a14:hiddenLine>
            </a:ext>
          </a:extLst>
        </p:spPr>
        <p:txBody>
          <a:bodyPr lIns="90179" tIns="45090" rIns="90179" bIns="45090"/>
          <a:lstStyle/>
          <a:p>
            <a:endParaRPr lang="en-US" altLang="en-US" dirty="0">
              <a:latin typeface="Arial" pitchFamily="34" charset="0"/>
            </a:endParaRPr>
          </a:p>
        </p:txBody>
      </p:sp>
    </p:spTree>
    <p:extLst>
      <p:ext uri="{BB962C8B-B14F-4D97-AF65-F5344CB8AC3E}">
        <p14:creationId xmlns:p14="http://schemas.microsoft.com/office/powerpoint/2010/main" val="690883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en-US"/>
          </a:p>
        </p:txBody>
      </p:sp>
      <p:sp>
        <p:nvSpPr>
          <p:cNvPr id="108548" name="Slide Number Placeholder 3"/>
          <p:cNvSpPr>
            <a:spLocks noGrp="1"/>
          </p:cNvSpPr>
          <p:nvPr>
            <p:ph type="sldNum" sz="quarter" idx="4294967295"/>
          </p:nvPr>
        </p:nvSpPr>
        <p:spPr bwMode="auto">
          <a:xfrm>
            <a:off x="3854451" y="9445387"/>
            <a:ext cx="2949575" cy="497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045" tIns="43023" rIns="86045" bIns="43023"/>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4C09ADD-EF14-4CBD-83F4-3B46AA27D158}" type="slidenum">
              <a:rPr lang="en-GB" altLang="en-US" sz="2400"/>
              <a:pPr eaLnBrk="1" hangingPunct="1">
                <a:spcBef>
                  <a:spcPct val="0"/>
                </a:spcBef>
              </a:pPr>
              <a:t>53</a:t>
            </a:fld>
            <a:endParaRPr lang="en-GB" altLang="en-US" sz="2400" dirty="0"/>
          </a:p>
        </p:txBody>
      </p:sp>
    </p:spTree>
    <p:extLst>
      <p:ext uri="{BB962C8B-B14F-4D97-AF65-F5344CB8AC3E}">
        <p14:creationId xmlns:p14="http://schemas.microsoft.com/office/powerpoint/2010/main" val="31732697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9.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image" Target="../media/image38.jpe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image" Target="../media/image38.jpe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4"/>
          <p:cNvSpPr>
            <a:spLocks noChangeArrowheads="1"/>
          </p:cNvSpPr>
          <p:nvPr/>
        </p:nvSpPr>
        <p:spPr bwMode="auto">
          <a:xfrm>
            <a:off x="8447088" y="6389688"/>
            <a:ext cx="4032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defRPr/>
            </a:pPr>
            <a:fld id="{E67C70D3-CF84-41DE-AD42-C4FB2E193BF6}" type="slidenum">
              <a:rPr lang="en-US" altLang="en-US" sz="600" smtClean="0">
                <a:latin typeface="Arial" pitchFamily="34" charset="0"/>
              </a:rPr>
              <a:pPr>
                <a:defRPr/>
              </a:pPr>
              <a:t>‹#›</a:t>
            </a:fld>
            <a:endParaRPr lang="en-US" altLang="en-US" sz="600" dirty="0">
              <a:latin typeface="Arial" pitchFamily="34" charset="0"/>
            </a:endParaRPr>
          </a:p>
        </p:txBody>
      </p:sp>
      <p:sp>
        <p:nvSpPr>
          <p:cNvPr id="3" name="Rectangle 100"/>
          <p:cNvSpPr>
            <a:spLocks noChangeArrowheads="1"/>
          </p:cNvSpPr>
          <p:nvPr userDrawn="1"/>
        </p:nvSpPr>
        <p:spPr bwMode="auto">
          <a:xfrm>
            <a:off x="25400" y="2684463"/>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defRPr/>
            </a:pPr>
            <a:r>
              <a:rPr lang="en-IN" altLang="en-US" sz="2800" b="1" dirty="0" smtClean="0">
                <a:solidFill>
                  <a:srgbClr val="484848"/>
                </a:solidFill>
                <a:latin typeface="Calibri" pitchFamily="34" charset="0"/>
              </a:rPr>
              <a:t>“Smart Energy &amp; City Standardisation in Europe” </a:t>
            </a:r>
            <a:endParaRPr lang="en-IN" altLang="en-US" sz="2800" b="1" dirty="0">
              <a:solidFill>
                <a:srgbClr val="484848"/>
              </a:solidFill>
              <a:latin typeface="Calibri" pitchFamily="34" charset="0"/>
            </a:endParaRPr>
          </a:p>
        </p:txBody>
      </p:sp>
      <p:pic>
        <p:nvPicPr>
          <p:cNvPr id="4" name="Picture 8" descr="eftalogo.jpg"/>
          <p:cNvPicPr>
            <a:picLocks noChangeAspect="1"/>
          </p:cNvPicPr>
          <p:nvPr userDrawn="1"/>
        </p:nvPicPr>
        <p:blipFill>
          <a:blip r:embed="rId2">
            <a:extLst>
              <a:ext uri="{28A0092B-C50C-407E-A947-70E740481C1C}">
                <a14:useLocalDpi xmlns:a14="http://schemas.microsoft.com/office/drawing/2010/main" val="0"/>
              </a:ext>
            </a:extLst>
          </a:blip>
          <a:srcRect b="7619"/>
          <a:stretch>
            <a:fillRect/>
          </a:stretch>
        </p:blipFill>
        <p:spPr bwMode="auto">
          <a:xfrm>
            <a:off x="7004050" y="211138"/>
            <a:ext cx="77946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1"/>
          <p:cNvCxnSpPr/>
          <p:nvPr userDrawn="1"/>
        </p:nvCxnSpPr>
        <p:spPr>
          <a:xfrm flipV="1">
            <a:off x="263525" y="942975"/>
            <a:ext cx="8609013" cy="0"/>
          </a:xfrm>
          <a:prstGeom prst="line">
            <a:avLst/>
          </a:prstGeom>
          <a:ln w="9525">
            <a:solidFill>
              <a:srgbClr val="B8005C"/>
            </a:solidFill>
          </a:ln>
        </p:spPr>
        <p:style>
          <a:lnRef idx="1">
            <a:schemeClr val="accent1"/>
          </a:lnRef>
          <a:fillRef idx="0">
            <a:schemeClr val="accent1"/>
          </a:fillRef>
          <a:effectRef idx="0">
            <a:schemeClr val="accent1"/>
          </a:effectRef>
          <a:fontRef idx="minor">
            <a:schemeClr val="tx1"/>
          </a:fontRef>
        </p:style>
      </p:cxnSp>
      <p:pic>
        <p:nvPicPr>
          <p:cNvPr id="6" name="Picture 15" descr="ETSI.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02063" y="298450"/>
            <a:ext cx="155892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CEN logo transparen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406525" y="212725"/>
            <a:ext cx="7969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LogoDefPMS.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371725" y="225425"/>
            <a:ext cx="1243013"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http://rapidis.blogactiv.eu/files/2012/09/European_Commission.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522913" y="19050"/>
            <a:ext cx="1233487"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kstvak 26"/>
          <p:cNvSpPr txBox="1">
            <a:spLocks noChangeArrowheads="1"/>
          </p:cNvSpPr>
          <p:nvPr userDrawn="1"/>
        </p:nvSpPr>
        <p:spPr bwMode="auto">
          <a:xfrm>
            <a:off x="505080" y="5380672"/>
            <a:ext cx="8299450" cy="1477328"/>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nl-BE" sz="1800" dirty="0">
                <a:solidFill>
                  <a:schemeClr val="bg1"/>
                </a:solidFill>
                <a:latin typeface="Calibri" pitchFamily="34" charset="0"/>
                <a:cs typeface="Arial" charset="0"/>
              </a:rPr>
              <a:t>Dinesh Chand Sharma </a:t>
            </a:r>
          </a:p>
          <a:p>
            <a:pPr algn="ctr">
              <a:defRPr/>
            </a:pPr>
            <a:r>
              <a:rPr lang="en-US" sz="1800" dirty="0">
                <a:solidFill>
                  <a:schemeClr val="bg1"/>
                </a:solidFill>
                <a:latin typeface="Calibri" pitchFamily="34" charset="0"/>
                <a:cs typeface="Arial" charset="0"/>
              </a:rPr>
              <a:t>Director – Standards</a:t>
            </a:r>
            <a:r>
              <a:rPr lang="en-US" sz="1800" baseline="0" dirty="0">
                <a:solidFill>
                  <a:schemeClr val="bg1"/>
                </a:solidFill>
                <a:latin typeface="Calibri" pitchFamily="34" charset="0"/>
                <a:cs typeface="Arial" charset="0"/>
              </a:rPr>
              <a:t> &amp; Public</a:t>
            </a:r>
            <a:r>
              <a:rPr lang="en-US" sz="1800" dirty="0">
                <a:solidFill>
                  <a:schemeClr val="bg1"/>
                </a:solidFill>
                <a:latin typeface="Calibri" pitchFamily="34" charset="0"/>
                <a:cs typeface="Arial" charset="0"/>
              </a:rPr>
              <a:t> Policy</a:t>
            </a:r>
          </a:p>
          <a:p>
            <a:pPr algn="ctr">
              <a:defRPr/>
            </a:pPr>
            <a:r>
              <a:rPr lang="en-US" sz="1800" dirty="0" smtClean="0">
                <a:solidFill>
                  <a:schemeClr val="bg1"/>
                </a:solidFill>
                <a:latin typeface="Calibri" pitchFamily="34" charset="0"/>
                <a:cs typeface="Arial" charset="0"/>
              </a:rPr>
              <a:t>EU Project </a:t>
            </a:r>
            <a:r>
              <a:rPr lang="en-US" sz="1800" dirty="0">
                <a:solidFill>
                  <a:schemeClr val="bg1"/>
                </a:solidFill>
                <a:latin typeface="Calibri" pitchFamily="34" charset="0"/>
                <a:cs typeface="Arial" charset="0"/>
              </a:rPr>
              <a:t>SESEI </a:t>
            </a:r>
          </a:p>
          <a:p>
            <a:pPr algn="ctr">
              <a:defRPr/>
            </a:pPr>
            <a:r>
              <a:rPr lang="en-IN" sz="1800" b="1" dirty="0" smtClean="0">
                <a:solidFill>
                  <a:srgbClr val="484848"/>
                </a:solidFill>
                <a:latin typeface="Calibri" pitchFamily="34" charset="0"/>
              </a:rPr>
              <a:t>TECHNICAL FORUM ON SMART GRID FOR SMART CITIES INDIA</a:t>
            </a:r>
          </a:p>
          <a:p>
            <a:pPr algn="ctr">
              <a:defRPr/>
            </a:pPr>
            <a:r>
              <a:rPr lang="en-IN" sz="1800" b="1" dirty="0" smtClean="0">
                <a:solidFill>
                  <a:srgbClr val="484848"/>
                </a:solidFill>
                <a:latin typeface="Calibri" pitchFamily="34" charset="0"/>
              </a:rPr>
              <a:t>28 – 29 July 2017, VIT University, Vellore</a:t>
            </a:r>
            <a:endParaRPr lang="en-US" sz="1800" dirty="0">
              <a:solidFill>
                <a:schemeClr val="bg1"/>
              </a:solidFill>
              <a:latin typeface="Calibri" pitchFamily="34" charset="0"/>
              <a:cs typeface="Arial" charset="0"/>
            </a:endParaRPr>
          </a:p>
        </p:txBody>
      </p:sp>
    </p:spTree>
    <p:extLst>
      <p:ext uri="{BB962C8B-B14F-4D97-AF65-F5344CB8AC3E}">
        <p14:creationId xmlns:p14="http://schemas.microsoft.com/office/powerpoint/2010/main" val="382424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8737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0">
                <a:solidFill>
                  <a:srgbClr val="006699"/>
                </a:solidFill>
                <a:latin typeface="Calibri" pitchFamily="34" charset="0"/>
                <a:cs typeface="Calibri"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6699"/>
              </a:buClr>
              <a:defRPr>
                <a:latin typeface="Calibri" pitchFamily="34" charset="0"/>
                <a:cs typeface="Calibri" pitchFamily="34" charset="0"/>
              </a:defRPr>
            </a:lvl1pPr>
            <a:lvl2pPr>
              <a:buClr>
                <a:srgbClr val="006699"/>
              </a:buClr>
              <a:defRPr>
                <a:latin typeface="Calibri" pitchFamily="34" charset="0"/>
                <a:cs typeface="Calibri" pitchFamily="34" charset="0"/>
              </a:defRPr>
            </a:lvl2pPr>
            <a:lvl3pPr>
              <a:buClr>
                <a:srgbClr val="006699"/>
              </a:buClr>
              <a:defRPr>
                <a:latin typeface="Calibri" pitchFamily="34" charset="0"/>
                <a:cs typeface="Calibri" pitchFamily="34" charset="0"/>
              </a:defRPr>
            </a:lvl3pPr>
            <a:lvl4pPr>
              <a:buClr>
                <a:srgbClr val="006699"/>
              </a:buClr>
              <a:defRPr>
                <a:latin typeface="Calibri" pitchFamily="34" charset="0"/>
                <a:cs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2698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02016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727200"/>
            <a:ext cx="3905250" cy="414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29150" y="1727200"/>
            <a:ext cx="3905250" cy="414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6939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marL="2289175" indent="0">
              <a:buNone/>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marL="2289175" indent="0">
              <a:buNone/>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9524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55831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77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64245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6037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1528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9306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3657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itle 1"/>
          <p:cNvSpPr txBox="1">
            <a:spLocks/>
          </p:cNvSpPr>
          <p:nvPr userDrawn="1"/>
        </p:nvSpPr>
        <p:spPr>
          <a:xfrm>
            <a:off x="684213" y="4197350"/>
            <a:ext cx="7772400" cy="1150938"/>
          </a:xfrm>
          <a:prstGeom prst="rect">
            <a:avLst/>
          </a:prstGeom>
        </p:spPr>
        <p:txBody>
          <a:bodyPr anchor="ctr">
            <a:normAutofit/>
          </a:bodyPr>
          <a:lstStyle>
            <a:lvl1pPr>
              <a:defRPr>
                <a:solidFill>
                  <a:schemeClr val="tx1">
                    <a:lumMod val="75000"/>
                    <a:lumOff val="25000"/>
                  </a:schemeClr>
                </a:solidFill>
              </a:defRPr>
            </a:lvl1pPr>
          </a:lstStyle>
          <a:p>
            <a:pPr fontAlgn="auto">
              <a:spcAft>
                <a:spcPts val="0"/>
              </a:spcAft>
              <a:defRPr/>
            </a:pPr>
            <a:endParaRPr lang="en-GB" sz="3200" dirty="0" smtClean="0">
              <a:solidFill>
                <a:prstClr val="black">
                  <a:lumMod val="75000"/>
                  <a:lumOff val="25000"/>
                </a:prstClr>
              </a:solidFill>
              <a:latin typeface="Calibri"/>
              <a:cs typeface="+mn-cs"/>
            </a:endParaRPr>
          </a:p>
        </p:txBody>
      </p:sp>
      <p:sp>
        <p:nvSpPr>
          <p:cNvPr id="2" name="Title 1"/>
          <p:cNvSpPr>
            <a:spLocks noGrp="1"/>
          </p:cNvSpPr>
          <p:nvPr>
            <p:ph type="ctrTitle"/>
          </p:nvPr>
        </p:nvSpPr>
        <p:spPr>
          <a:xfrm>
            <a:off x="685800" y="1700809"/>
            <a:ext cx="7772400" cy="1470025"/>
          </a:xfrm>
        </p:spPr>
        <p:txBody>
          <a:bodyPr/>
          <a:lstStyle>
            <a:lvl1pPr>
              <a:defRPr>
                <a:solidFill>
                  <a:schemeClr val="tx1">
                    <a:lumMod val="75000"/>
                    <a:lumOff val="25000"/>
                  </a:schemeClr>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683568" y="3212571"/>
            <a:ext cx="7776864" cy="984515"/>
          </a:xfrm>
        </p:spPr>
        <p:txBody>
          <a:bodyPr>
            <a:norm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2655125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1"/>
          </p:nvPr>
        </p:nvSpPr>
        <p:spPr/>
        <p:txBody>
          <a:bodyPr/>
          <a:lstStyle>
            <a:lvl1pPr>
              <a:defRPr/>
            </a:lvl1pPr>
          </a:lstStyle>
          <a:p>
            <a:pPr>
              <a:defRPr/>
            </a:pPr>
            <a:fld id="{B030DE28-8705-4056-9AE5-A2AA61C83970}" type="slidenum">
              <a:rPr lang="en-GB">
                <a:solidFill>
                  <a:prstClr val="black">
                    <a:tint val="75000"/>
                  </a:prstClr>
                </a:solidFill>
              </a:rPr>
              <a:pPr>
                <a:defRPr/>
              </a:pPr>
              <a:t>‹#›</a:t>
            </a:fld>
            <a:endParaRPr lang="en-GB" dirty="0">
              <a:solidFill>
                <a:prstClr val="black">
                  <a:tint val="75000"/>
                </a:prstClr>
              </a:solidFill>
            </a:endParaRPr>
          </a:p>
        </p:txBody>
      </p:sp>
      <p:sp>
        <p:nvSpPr>
          <p:cNvPr id="6" name="Title 1"/>
          <p:cNvSpPr>
            <a:spLocks noGrp="1"/>
          </p:cNvSpPr>
          <p:nvPr>
            <p:ph type="title"/>
          </p:nvPr>
        </p:nvSpPr>
        <p:spPr>
          <a:xfrm>
            <a:off x="179512" y="260648"/>
            <a:ext cx="6011863" cy="936625"/>
          </a:xfrm>
          <a:solidFill>
            <a:schemeClr val="accent3"/>
          </a:solidFill>
        </p:spPr>
        <p:txBody>
          <a:bodyPr/>
          <a:lstStyle/>
          <a:p>
            <a:pPr marL="182563">
              <a:defRPr/>
            </a:pPr>
            <a:endParaRPr lang="en-GB" sz="2800" dirty="0">
              <a:solidFill>
                <a:schemeClr val="bg1"/>
              </a:solidFill>
              <a:latin typeface="Verdana" pitchFamily="34" charset="0"/>
            </a:endParaRPr>
          </a:p>
        </p:txBody>
      </p:sp>
    </p:spTree>
    <p:extLst>
      <p:ext uri="{BB962C8B-B14F-4D97-AF65-F5344CB8AC3E}">
        <p14:creationId xmlns:p14="http://schemas.microsoft.com/office/powerpoint/2010/main" val="1878638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1574DEFD-ADD5-46EC-8E19-265D59649579}"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162525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1"/>
          </p:nvPr>
        </p:nvSpPr>
        <p:spPr/>
        <p:txBody>
          <a:bodyPr/>
          <a:lstStyle>
            <a:lvl1pPr>
              <a:defRPr/>
            </a:lvl1pPr>
          </a:lstStyle>
          <a:p>
            <a:pPr>
              <a:defRPr/>
            </a:pPr>
            <a:fld id="{EE51F7F9-0507-4447-9A5B-4025F274A2EA}" type="slidenum">
              <a:rPr lang="en-GB">
                <a:solidFill>
                  <a:prstClr val="black">
                    <a:tint val="75000"/>
                  </a:prstClr>
                </a:solidFill>
              </a:rPr>
              <a:pPr>
                <a:defRPr/>
              </a:pPr>
              <a:t>‹#›</a:t>
            </a:fld>
            <a:endParaRPr lang="en-GB" dirty="0">
              <a:solidFill>
                <a:prstClr val="black">
                  <a:tint val="75000"/>
                </a:prstClr>
              </a:solidFill>
            </a:endParaRPr>
          </a:p>
        </p:txBody>
      </p:sp>
      <p:sp>
        <p:nvSpPr>
          <p:cNvPr id="7" name="Title 1"/>
          <p:cNvSpPr>
            <a:spLocks noGrp="1"/>
          </p:cNvSpPr>
          <p:nvPr>
            <p:ph type="title"/>
          </p:nvPr>
        </p:nvSpPr>
        <p:spPr>
          <a:xfrm>
            <a:off x="144313" y="260127"/>
            <a:ext cx="6011863" cy="936625"/>
          </a:xfrm>
          <a:solidFill>
            <a:schemeClr val="accent3"/>
          </a:solidFill>
        </p:spPr>
        <p:txBody>
          <a:bodyPr/>
          <a:lstStyle/>
          <a:p>
            <a:pPr marL="182563">
              <a:defRPr/>
            </a:pPr>
            <a:endParaRPr lang="en-GB" sz="2800" dirty="0">
              <a:solidFill>
                <a:schemeClr val="bg1"/>
              </a:solidFill>
              <a:latin typeface="Verdana" pitchFamily="34" charset="0"/>
            </a:endParaRPr>
          </a:p>
        </p:txBody>
      </p:sp>
    </p:spTree>
    <p:extLst>
      <p:ext uri="{BB962C8B-B14F-4D97-AF65-F5344CB8AC3E}">
        <p14:creationId xmlns:p14="http://schemas.microsoft.com/office/powerpoint/2010/main" val="3200595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8" name="Slide Number Placeholder 5"/>
          <p:cNvSpPr>
            <a:spLocks noGrp="1"/>
          </p:cNvSpPr>
          <p:nvPr>
            <p:ph type="sldNum" sz="quarter" idx="11"/>
          </p:nvPr>
        </p:nvSpPr>
        <p:spPr/>
        <p:txBody>
          <a:bodyPr/>
          <a:lstStyle>
            <a:lvl1pPr>
              <a:defRPr/>
            </a:lvl1pPr>
          </a:lstStyle>
          <a:p>
            <a:pPr>
              <a:defRPr/>
            </a:pPr>
            <a:fld id="{0E54AD6D-31A4-4CCF-99F3-42F32EAD5877}" type="slidenum">
              <a:rPr lang="en-GB">
                <a:solidFill>
                  <a:prstClr val="black">
                    <a:tint val="75000"/>
                  </a:prstClr>
                </a:solidFill>
              </a:rPr>
              <a:pPr>
                <a:defRPr/>
              </a:pPr>
              <a:t>‹#›</a:t>
            </a:fld>
            <a:endParaRPr lang="en-GB" dirty="0">
              <a:solidFill>
                <a:prstClr val="black">
                  <a:tint val="75000"/>
                </a:prstClr>
              </a:solidFill>
            </a:endParaRPr>
          </a:p>
        </p:txBody>
      </p:sp>
      <p:sp>
        <p:nvSpPr>
          <p:cNvPr id="9" name="Title 1"/>
          <p:cNvSpPr>
            <a:spLocks noGrp="1"/>
          </p:cNvSpPr>
          <p:nvPr>
            <p:ph type="title"/>
          </p:nvPr>
        </p:nvSpPr>
        <p:spPr>
          <a:xfrm>
            <a:off x="179512" y="260127"/>
            <a:ext cx="6011863" cy="936625"/>
          </a:xfrm>
          <a:solidFill>
            <a:schemeClr val="accent3"/>
          </a:solidFill>
        </p:spPr>
        <p:txBody>
          <a:bodyPr/>
          <a:lstStyle/>
          <a:p>
            <a:pPr marL="182563">
              <a:defRPr/>
            </a:pPr>
            <a:endParaRPr lang="en-GB" sz="2800" dirty="0">
              <a:solidFill>
                <a:schemeClr val="bg1"/>
              </a:solidFill>
              <a:latin typeface="Verdana" pitchFamily="34" charset="0"/>
            </a:endParaRPr>
          </a:p>
        </p:txBody>
      </p:sp>
    </p:spTree>
    <p:extLst>
      <p:ext uri="{BB962C8B-B14F-4D97-AF65-F5344CB8AC3E}">
        <p14:creationId xmlns:p14="http://schemas.microsoft.com/office/powerpoint/2010/main" val="2013496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1"/>
          </p:nvPr>
        </p:nvSpPr>
        <p:spPr/>
        <p:txBody>
          <a:bodyPr/>
          <a:lstStyle>
            <a:lvl1pPr>
              <a:defRPr/>
            </a:lvl1pPr>
          </a:lstStyle>
          <a:p>
            <a:pPr>
              <a:defRPr/>
            </a:pPr>
            <a:fld id="{1E94E83F-742E-48EB-AE9A-0D7CD984F1B0}" type="slidenum">
              <a:rPr lang="en-GB">
                <a:solidFill>
                  <a:prstClr val="black">
                    <a:tint val="75000"/>
                  </a:prstClr>
                </a:solidFill>
              </a:rPr>
              <a:pPr>
                <a:defRPr/>
              </a:pPr>
              <a:t>‹#›</a:t>
            </a:fld>
            <a:endParaRPr lang="en-GB" dirty="0">
              <a:solidFill>
                <a:prstClr val="black">
                  <a:tint val="75000"/>
                </a:prstClr>
              </a:solidFill>
            </a:endParaRPr>
          </a:p>
        </p:txBody>
      </p:sp>
      <p:sp>
        <p:nvSpPr>
          <p:cNvPr id="5" name="Title 1"/>
          <p:cNvSpPr>
            <a:spLocks noGrp="1"/>
          </p:cNvSpPr>
          <p:nvPr>
            <p:ph type="title"/>
          </p:nvPr>
        </p:nvSpPr>
        <p:spPr>
          <a:xfrm>
            <a:off x="144313" y="260648"/>
            <a:ext cx="6011863" cy="936625"/>
          </a:xfrm>
          <a:solidFill>
            <a:schemeClr val="accent3"/>
          </a:solidFill>
        </p:spPr>
        <p:txBody>
          <a:bodyPr/>
          <a:lstStyle/>
          <a:p>
            <a:pPr marL="182563">
              <a:defRPr/>
            </a:pPr>
            <a:endParaRPr lang="en-GB" sz="2800" dirty="0">
              <a:solidFill>
                <a:schemeClr val="bg1"/>
              </a:solidFill>
              <a:latin typeface="Verdana" pitchFamily="34" charset="0"/>
            </a:endParaRPr>
          </a:p>
        </p:txBody>
      </p:sp>
    </p:spTree>
    <p:extLst>
      <p:ext uri="{BB962C8B-B14F-4D97-AF65-F5344CB8AC3E}">
        <p14:creationId xmlns:p14="http://schemas.microsoft.com/office/powerpoint/2010/main" val="1685461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3" name="Slide Number Placeholder 5"/>
          <p:cNvSpPr>
            <a:spLocks noGrp="1"/>
          </p:cNvSpPr>
          <p:nvPr>
            <p:ph type="sldNum" sz="quarter" idx="11"/>
          </p:nvPr>
        </p:nvSpPr>
        <p:spPr/>
        <p:txBody>
          <a:bodyPr/>
          <a:lstStyle>
            <a:lvl1pPr>
              <a:defRPr/>
            </a:lvl1pPr>
          </a:lstStyle>
          <a:p>
            <a:pPr>
              <a:defRPr/>
            </a:pPr>
            <a:fld id="{01E2D43C-4130-4E5B-99C6-BAC1C4D24630}" type="slidenum">
              <a:rPr lang="en-GB">
                <a:solidFill>
                  <a:prstClr val="black">
                    <a:tint val="75000"/>
                  </a:prstClr>
                </a:solidFill>
              </a:rPr>
              <a:pPr>
                <a:defRPr/>
              </a:pPr>
              <a:t>‹#›</a:t>
            </a:fld>
            <a:endParaRPr lang="en-GB" dirty="0">
              <a:solidFill>
                <a:prstClr val="black">
                  <a:tint val="75000"/>
                </a:prstClr>
              </a:solidFill>
            </a:endParaRPr>
          </a:p>
        </p:txBody>
      </p:sp>
    </p:spTree>
    <p:extLst>
      <p:ext uri="{BB962C8B-B14F-4D97-AF65-F5344CB8AC3E}">
        <p14:creationId xmlns:p14="http://schemas.microsoft.com/office/powerpoint/2010/main" val="2853132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1"/>
          </p:nvPr>
        </p:nvSpPr>
        <p:spPr/>
        <p:txBody>
          <a:bodyPr/>
          <a:lstStyle>
            <a:lvl1pPr>
              <a:defRPr/>
            </a:lvl1pPr>
          </a:lstStyle>
          <a:p>
            <a:pPr>
              <a:defRPr/>
            </a:pPr>
            <a:fld id="{43DB2AE6-4124-4604-B23F-71520A847154}" type="slidenum">
              <a:rPr lang="en-GB">
                <a:solidFill>
                  <a:prstClr val="black">
                    <a:tint val="75000"/>
                  </a:prstClr>
                </a:solidFill>
              </a:rPr>
              <a:pPr>
                <a:defRPr/>
              </a:pPr>
              <a:t>‹#›</a:t>
            </a:fld>
            <a:endParaRPr lang="en-GB" dirty="0">
              <a:solidFill>
                <a:prstClr val="black">
                  <a:tint val="75000"/>
                </a:prstClr>
              </a:solidFill>
            </a:endParaRPr>
          </a:p>
        </p:txBody>
      </p:sp>
      <p:sp>
        <p:nvSpPr>
          <p:cNvPr id="6" name="Title 1"/>
          <p:cNvSpPr>
            <a:spLocks noGrp="1"/>
          </p:cNvSpPr>
          <p:nvPr>
            <p:ph type="title"/>
          </p:nvPr>
        </p:nvSpPr>
        <p:spPr>
          <a:xfrm>
            <a:off x="144313" y="260648"/>
            <a:ext cx="6011863" cy="936625"/>
          </a:xfrm>
          <a:solidFill>
            <a:schemeClr val="accent3"/>
          </a:solidFill>
        </p:spPr>
        <p:txBody>
          <a:bodyPr/>
          <a:lstStyle/>
          <a:p>
            <a:pPr marL="182563">
              <a:defRPr/>
            </a:pPr>
            <a:endParaRPr lang="en-GB" sz="2800" dirty="0">
              <a:solidFill>
                <a:schemeClr val="bg1"/>
              </a:solidFill>
              <a:latin typeface="Verdana" pitchFamily="34" charset="0"/>
            </a:endParaRPr>
          </a:p>
        </p:txBody>
      </p:sp>
    </p:spTree>
    <p:extLst>
      <p:ext uri="{BB962C8B-B14F-4D97-AF65-F5344CB8AC3E}">
        <p14:creationId xmlns:p14="http://schemas.microsoft.com/office/powerpoint/2010/main" val="1548962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2557683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400050" y="6472238"/>
            <a:ext cx="8493125" cy="230832"/>
          </a:xfrm>
          <a:prstGeom prst="rect">
            <a:avLst/>
          </a:prstGeom>
          <a:noFill/>
          <a:ln w="9525">
            <a:noFill/>
            <a:miter lim="800000"/>
            <a:headEnd/>
            <a:tailEnd/>
          </a:ln>
        </p:spPr>
        <p:txBody>
          <a:bodyPr lIns="0" rIns="0">
            <a:spAutoFit/>
          </a:bodyPr>
          <a:lstStyle/>
          <a:p>
            <a:pPr>
              <a:tabLst>
                <a:tab pos="7259638" algn="r"/>
              </a:tabLst>
              <a:defRPr/>
            </a:pPr>
            <a:r>
              <a:rPr lang="en-US" sz="900" dirty="0">
                <a:solidFill>
                  <a:prstClr val="black"/>
                </a:solidFill>
                <a:latin typeface="Verdana" pitchFamily="34" charset="0"/>
                <a:cs typeface="+mn-cs"/>
              </a:rPr>
              <a:t>   Page </a:t>
            </a:r>
            <a:fld id="{A41AAAFC-6566-4928-94DC-595314CE3DB4}" type="slidenum">
              <a:rPr lang="en-US" sz="900">
                <a:solidFill>
                  <a:prstClr val="black"/>
                </a:solidFill>
                <a:latin typeface="Verdana" pitchFamily="34" charset="0"/>
                <a:cs typeface="+mn-cs"/>
              </a:rPr>
              <a:pPr>
                <a:tabLst>
                  <a:tab pos="7259638" algn="r"/>
                </a:tabLst>
                <a:defRPr/>
              </a:pPr>
              <a:t>‹#›</a:t>
            </a:fld>
            <a:r>
              <a:rPr lang="en-US" sz="900" dirty="0">
                <a:solidFill>
                  <a:prstClr val="black"/>
                </a:solidFill>
                <a:latin typeface="Verdana" pitchFamily="34" charset="0"/>
                <a:cs typeface="+mn-cs"/>
              </a:rPr>
              <a:t>                                                CEN-CENELEC-ETSI Smart </a:t>
            </a:r>
            <a:r>
              <a:rPr lang="en-US" sz="900" dirty="0" smtClean="0">
                <a:solidFill>
                  <a:prstClr val="black"/>
                </a:solidFill>
                <a:latin typeface="Verdana" pitchFamily="34" charset="0"/>
                <a:cs typeface="+mn-cs"/>
              </a:rPr>
              <a:t>Energy </a:t>
            </a:r>
            <a:r>
              <a:rPr lang="en-US" sz="900" dirty="0">
                <a:solidFill>
                  <a:prstClr val="black"/>
                </a:solidFill>
                <a:latin typeface="Verdana" pitchFamily="34" charset="0"/>
                <a:cs typeface="+mn-cs"/>
              </a:rPr>
              <a:t>Co-ordination Group                          </a:t>
            </a:r>
            <a:r>
              <a:rPr lang="en-US" sz="900" dirty="0" smtClean="0">
                <a:solidFill>
                  <a:prstClr val="black"/>
                </a:solidFill>
                <a:latin typeface="Verdana" pitchFamily="34" charset="0"/>
                <a:cs typeface="+mn-cs"/>
              </a:rPr>
              <a:t>© </a:t>
            </a:r>
            <a:r>
              <a:rPr lang="en-US" sz="900" dirty="0">
                <a:solidFill>
                  <a:prstClr val="black"/>
                </a:solidFill>
                <a:latin typeface="Verdana" pitchFamily="34" charset="0"/>
                <a:cs typeface="+mn-cs"/>
              </a:rPr>
              <a:t>CEN-CENELEC-ETSI </a:t>
            </a:r>
            <a:r>
              <a:rPr lang="en-US" sz="900" dirty="0" smtClean="0">
                <a:solidFill>
                  <a:prstClr val="black"/>
                </a:solidFill>
                <a:latin typeface="Verdana" pitchFamily="34" charset="0"/>
                <a:cs typeface="+mn-cs"/>
              </a:rPr>
              <a:t>2015         </a:t>
            </a:r>
            <a:endParaRPr lang="en-US" sz="900" dirty="0">
              <a:solidFill>
                <a:prstClr val="black"/>
              </a:solidFill>
              <a:latin typeface="Verdana" pitchFamily="34" charset="0"/>
              <a:cs typeface="+mn-cs"/>
            </a:endParaRPr>
          </a:p>
        </p:txBody>
      </p:sp>
      <p:pic>
        <p:nvPicPr>
          <p:cNvPr id="5" name="Picture 7" descr="CEN logo transparent.gif"/>
          <p:cNvPicPr>
            <a:picLocks noChangeAspect="1"/>
          </p:cNvPicPr>
          <p:nvPr userDrawn="1"/>
        </p:nvPicPr>
        <p:blipFill>
          <a:blip r:embed="rId2" cstate="print"/>
          <a:srcRect/>
          <a:stretch>
            <a:fillRect/>
          </a:stretch>
        </p:blipFill>
        <p:spPr bwMode="auto">
          <a:xfrm>
            <a:off x="398463" y="233363"/>
            <a:ext cx="458787" cy="363537"/>
          </a:xfrm>
          <a:prstGeom prst="rect">
            <a:avLst/>
          </a:prstGeom>
          <a:noFill/>
          <a:ln w="9525">
            <a:noFill/>
            <a:miter lim="800000"/>
            <a:headEnd/>
            <a:tailEnd/>
          </a:ln>
        </p:spPr>
      </p:pic>
      <p:pic>
        <p:nvPicPr>
          <p:cNvPr id="6" name="Picture 8" descr="cenelecnew.jpg"/>
          <p:cNvPicPr>
            <a:picLocks noChangeAspect="1"/>
          </p:cNvPicPr>
          <p:nvPr userDrawn="1"/>
        </p:nvPicPr>
        <p:blipFill>
          <a:blip r:embed="rId3" cstate="print"/>
          <a:srcRect/>
          <a:stretch>
            <a:fillRect/>
          </a:stretch>
        </p:blipFill>
        <p:spPr bwMode="auto">
          <a:xfrm>
            <a:off x="1006475" y="231775"/>
            <a:ext cx="901700" cy="361950"/>
          </a:xfrm>
          <a:prstGeom prst="rect">
            <a:avLst/>
          </a:prstGeom>
          <a:noFill/>
          <a:ln w="9525">
            <a:noFill/>
            <a:miter lim="800000"/>
            <a:headEnd/>
            <a:tailEnd/>
          </a:ln>
        </p:spPr>
      </p:pic>
      <p:pic>
        <p:nvPicPr>
          <p:cNvPr id="7" name="Picture 2" descr="ETSI Logo_Press.jpg"/>
          <p:cNvPicPr>
            <a:picLocks noChangeArrowheads="1"/>
          </p:cNvPicPr>
          <p:nvPr userDrawn="1"/>
        </p:nvPicPr>
        <p:blipFill>
          <a:blip r:embed="rId4" cstate="print"/>
          <a:srcRect b="-520"/>
          <a:stretch>
            <a:fillRect/>
          </a:stretch>
        </p:blipFill>
        <p:spPr bwMode="auto">
          <a:xfrm>
            <a:off x="2051050" y="188913"/>
            <a:ext cx="1362075" cy="533400"/>
          </a:xfrm>
          <a:prstGeom prst="rect">
            <a:avLst/>
          </a:prstGeom>
          <a:noFill/>
          <a:ln w="9525">
            <a:noFill/>
            <a:miter lim="800000"/>
            <a:headEnd/>
            <a:tailEnd/>
          </a:ln>
        </p:spPr>
      </p:pic>
      <p:sp>
        <p:nvSpPr>
          <p:cNvPr id="2" name="Title 1"/>
          <p:cNvSpPr>
            <a:spLocks noGrp="1"/>
          </p:cNvSpPr>
          <p:nvPr>
            <p:ph type="ctrTitle"/>
          </p:nvPr>
        </p:nvSpPr>
        <p:spPr>
          <a:xfrm>
            <a:off x="386424" y="2173289"/>
            <a:ext cx="8786842" cy="1470025"/>
          </a:xfrm>
          <a:prstGeom prst="rect">
            <a:avLst/>
          </a:prstGeom>
        </p:spPr>
        <p:txBody>
          <a:bodyPr/>
          <a:lstStyle>
            <a:lvl1pPr algn="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5294" y="3886200"/>
            <a:ext cx="8758706"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981231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57150"/>
            <a:ext cx="8153400" cy="1295400"/>
          </a:xfrm>
          <a:prstGeom prst="rect">
            <a:avLst/>
          </a:prstGeom>
        </p:spPr>
        <p:txBody>
          <a:bodyPr/>
          <a:lstStyle>
            <a:lvl1pPr>
              <a:defRPr sz="4000" b="0">
                <a:solidFill>
                  <a:srgbClr val="006699"/>
                </a:solidFill>
                <a:latin typeface="Calibri" pitchFamily="34" charset="0"/>
                <a:cs typeface="Calibri"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6699"/>
              </a:buClr>
              <a:defRPr>
                <a:latin typeface="Calibri" pitchFamily="34" charset="0"/>
                <a:cs typeface="Calibri" pitchFamily="34" charset="0"/>
              </a:defRPr>
            </a:lvl1pPr>
            <a:lvl2pPr>
              <a:buClr>
                <a:srgbClr val="006699"/>
              </a:buClr>
              <a:defRPr>
                <a:latin typeface="Calibri" pitchFamily="34" charset="0"/>
                <a:cs typeface="Calibri" pitchFamily="34" charset="0"/>
              </a:defRPr>
            </a:lvl2pPr>
            <a:lvl3pPr>
              <a:buClr>
                <a:srgbClr val="006699"/>
              </a:buClr>
              <a:defRPr>
                <a:latin typeface="Calibri" pitchFamily="34" charset="0"/>
                <a:cs typeface="Calibri" pitchFamily="34" charset="0"/>
              </a:defRPr>
            </a:lvl3pPr>
            <a:lvl4pPr>
              <a:buClr>
                <a:srgbClr val="006699"/>
              </a:buClr>
              <a:defRPr>
                <a:latin typeface="Calibri" pitchFamily="34" charset="0"/>
                <a:cs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6297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a:prstGeom prst="rect">
            <a:avLst/>
          </a:prstGeom>
        </p:spPr>
        <p:txBody>
          <a:bodyPr/>
          <a:lstStyle>
            <a:lvl1pPr algn="l">
              <a:defRPr>
                <a:latin typeface="Verdana"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0" y="3886200"/>
            <a:ext cx="91440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5" name="Slide Number Placeholder 5"/>
          <p:cNvSpPr>
            <a:spLocks noGrp="1"/>
          </p:cNvSpPr>
          <p:nvPr>
            <p:ph type="sldNum" sz="quarter" idx="11"/>
          </p:nvPr>
        </p:nvSpPr>
        <p:spPr/>
        <p:txBody>
          <a:bodyPr/>
          <a:lstStyle>
            <a:lvl1pPr>
              <a:defRPr/>
            </a:lvl1pPr>
          </a:lstStyle>
          <a:p>
            <a:pPr>
              <a:defRPr/>
            </a:pPr>
            <a:fld id="{AACCBFFA-BA1C-4242-AC30-D8D2F7EDAF9F}" type="slidenum">
              <a:rPr lang="en-US" altLang="en-US"/>
              <a:pPr>
                <a:defRPr/>
              </a:pPr>
              <a:t>‹#›</a:t>
            </a:fld>
            <a:endParaRPr lang="en-US" altLang="en-US"/>
          </a:p>
        </p:txBody>
      </p:sp>
    </p:spTree>
    <p:extLst>
      <p:ext uri="{BB962C8B-B14F-4D97-AF65-F5344CB8AC3E}">
        <p14:creationId xmlns:p14="http://schemas.microsoft.com/office/powerpoint/2010/main" val="1496878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142984"/>
            <a:ext cx="9144000" cy="1143000"/>
          </a:xfrm>
          <a:prstGeom prst="rect">
            <a:avLst/>
          </a:prstGeom>
        </p:spPr>
        <p:txBody>
          <a:bodyPr/>
          <a:lstStyle>
            <a:lvl1pPr marL="355600" indent="0" algn="l">
              <a:defRPr>
                <a:latin typeface="Verdana" pitchFamily="34" charset="0"/>
              </a:defRPr>
            </a:lvl1pPr>
          </a:lstStyle>
          <a:p>
            <a:endParaRPr lang="en-US" dirty="0"/>
          </a:p>
        </p:txBody>
      </p:sp>
      <p:sp>
        <p:nvSpPr>
          <p:cNvPr id="3"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4" name="Slide Number Placeholder 5"/>
          <p:cNvSpPr>
            <a:spLocks noGrp="1"/>
          </p:cNvSpPr>
          <p:nvPr>
            <p:ph type="sldNum" sz="quarter" idx="11"/>
          </p:nvPr>
        </p:nvSpPr>
        <p:spPr/>
        <p:txBody>
          <a:bodyPr/>
          <a:lstStyle>
            <a:lvl1pPr>
              <a:defRPr/>
            </a:lvl1pPr>
          </a:lstStyle>
          <a:p>
            <a:pPr>
              <a:defRPr/>
            </a:pPr>
            <a:fld id="{A8122B4F-47D3-46C0-BE65-042BFC9AD62A}" type="slidenum">
              <a:rPr lang="en-US" altLang="en-US"/>
              <a:pPr>
                <a:defRPr/>
              </a:pPr>
              <a:t>‹#›</a:t>
            </a:fld>
            <a:endParaRPr lang="en-US" altLang="en-US"/>
          </a:p>
        </p:txBody>
      </p:sp>
    </p:spTree>
    <p:extLst>
      <p:ext uri="{BB962C8B-B14F-4D97-AF65-F5344CB8AC3E}">
        <p14:creationId xmlns:p14="http://schemas.microsoft.com/office/powerpoint/2010/main" val="14565470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71546"/>
            <a:ext cx="9144000" cy="1143000"/>
          </a:xfrm>
          <a:prstGeom prst="rect">
            <a:avLst/>
          </a:prstGeo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xfrm>
            <a:off x="0" y="2214554"/>
            <a:ext cx="9144000" cy="3911609"/>
          </a:xfrm>
        </p:spPr>
        <p:txBody>
          <a:bodyPr/>
          <a:lstStyle>
            <a:lvl1pPr>
              <a:buFont typeface="Wingdings" pitchFamily="2" charset="2"/>
              <a:buChar char="v"/>
              <a:defRPr/>
            </a:lvl1pPr>
            <a:lvl2pPr>
              <a:buFont typeface="Wingdings" pitchFamily="2" charset="2"/>
              <a:buChar char="v"/>
              <a:defRPr/>
            </a:lvl2pPr>
            <a:lvl3pPr>
              <a:buFont typeface="Wingdings" pitchFamily="2" charset="2"/>
              <a:buChar char="v"/>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5" name="Slide Number Placeholder 5"/>
          <p:cNvSpPr>
            <a:spLocks noGrp="1"/>
          </p:cNvSpPr>
          <p:nvPr>
            <p:ph type="sldNum" sz="quarter" idx="11"/>
          </p:nvPr>
        </p:nvSpPr>
        <p:spPr/>
        <p:txBody>
          <a:bodyPr/>
          <a:lstStyle>
            <a:lvl1pPr>
              <a:defRPr/>
            </a:lvl1pPr>
          </a:lstStyle>
          <a:p>
            <a:pPr>
              <a:defRPr/>
            </a:pPr>
            <a:fld id="{D8BFA251-8F57-4ADF-9D16-D67C8FCD991C}" type="slidenum">
              <a:rPr lang="en-US" altLang="en-US"/>
              <a:pPr>
                <a:defRPr/>
              </a:pPr>
              <a:t>‹#›</a:t>
            </a:fld>
            <a:endParaRPr lang="en-US" altLang="en-US"/>
          </a:p>
        </p:txBody>
      </p:sp>
    </p:spTree>
    <p:extLst>
      <p:ext uri="{BB962C8B-B14F-4D97-AF65-F5344CB8AC3E}">
        <p14:creationId xmlns:p14="http://schemas.microsoft.com/office/powerpoint/2010/main" val="16315052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7158" y="4406900"/>
            <a:ext cx="8786841" cy="1362075"/>
          </a:xfrm>
          <a:prstGeom prst="rect">
            <a:avLst/>
          </a:prstGeom>
        </p:spPr>
        <p:txBody>
          <a:bodyPr anchor="t"/>
          <a:lstStyle>
            <a:lvl1pPr algn="l">
              <a:defRPr sz="4000" b="0" cap="none" baseline="0">
                <a:latin typeface="Verdana"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57158" y="2906713"/>
            <a:ext cx="8786842" cy="152241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5" name="Slide Number Placeholder 5"/>
          <p:cNvSpPr>
            <a:spLocks noGrp="1"/>
          </p:cNvSpPr>
          <p:nvPr>
            <p:ph type="sldNum" sz="quarter" idx="11"/>
          </p:nvPr>
        </p:nvSpPr>
        <p:spPr/>
        <p:txBody>
          <a:bodyPr/>
          <a:lstStyle>
            <a:lvl1pPr>
              <a:defRPr/>
            </a:lvl1pPr>
          </a:lstStyle>
          <a:p>
            <a:pPr>
              <a:defRPr/>
            </a:pPr>
            <a:fld id="{85257057-9AB9-4E2C-93EC-40AF0F2732BF}" type="slidenum">
              <a:rPr lang="en-US" altLang="en-US"/>
              <a:pPr>
                <a:defRPr/>
              </a:pPr>
              <a:t>‹#›</a:t>
            </a:fld>
            <a:endParaRPr lang="en-US" altLang="en-US"/>
          </a:p>
        </p:txBody>
      </p:sp>
    </p:spTree>
    <p:extLst>
      <p:ext uri="{BB962C8B-B14F-4D97-AF65-F5344CB8AC3E}">
        <p14:creationId xmlns:p14="http://schemas.microsoft.com/office/powerpoint/2010/main" val="3230410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00108"/>
            <a:ext cx="9144000" cy="857256"/>
          </a:xfrm>
          <a:prstGeom prst="rect">
            <a:avLst/>
          </a:prstGeom>
        </p:spPr>
        <p:txBody>
          <a:bodyPr/>
          <a:lstStyle>
            <a:lvl1pPr algn="l">
              <a:defRPr/>
            </a:lvl1pPr>
          </a:lstStyle>
          <a:p>
            <a:r>
              <a:rPr lang="en-US" smtClean="0"/>
              <a:t>Click to edit Master title style</a:t>
            </a:r>
            <a:endParaRPr lang="en-US"/>
          </a:p>
        </p:txBody>
      </p:sp>
      <p:sp>
        <p:nvSpPr>
          <p:cNvPr id="3" name="Content Placeholder 2"/>
          <p:cNvSpPr>
            <a:spLocks noGrp="1"/>
          </p:cNvSpPr>
          <p:nvPr>
            <p:ph sz="half" idx="1"/>
          </p:nvPr>
        </p:nvSpPr>
        <p:spPr>
          <a:xfrm>
            <a:off x="0" y="1831995"/>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831995"/>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6" name="Slide Number Placeholder 5"/>
          <p:cNvSpPr>
            <a:spLocks noGrp="1"/>
          </p:cNvSpPr>
          <p:nvPr>
            <p:ph type="sldNum" sz="quarter" idx="11"/>
          </p:nvPr>
        </p:nvSpPr>
        <p:spPr/>
        <p:txBody>
          <a:bodyPr/>
          <a:lstStyle>
            <a:lvl1pPr>
              <a:defRPr/>
            </a:lvl1pPr>
          </a:lstStyle>
          <a:p>
            <a:pPr>
              <a:defRPr/>
            </a:pPr>
            <a:fld id="{BBEF0CFE-8012-467B-963B-013046EC3BFF}" type="slidenum">
              <a:rPr lang="en-US" altLang="en-US"/>
              <a:pPr>
                <a:defRPr/>
              </a:pPr>
              <a:t>‹#›</a:t>
            </a:fld>
            <a:endParaRPr lang="en-US" altLang="en-US"/>
          </a:p>
        </p:txBody>
      </p:sp>
    </p:spTree>
    <p:extLst>
      <p:ext uri="{BB962C8B-B14F-4D97-AF65-F5344CB8AC3E}">
        <p14:creationId xmlns:p14="http://schemas.microsoft.com/office/powerpoint/2010/main" val="337680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1000108"/>
            <a:ext cx="9144000" cy="642934"/>
          </a:xfrm>
          <a:prstGeom prst="rect">
            <a:avLst/>
          </a:prstGeom>
        </p:spPr>
        <p:txBody>
          <a:bodyPr/>
          <a:lstStyle>
            <a:lvl1pPr algn="l">
              <a:defRPr sz="3200">
                <a:latin typeface="Verdana"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0" y="1695470"/>
            <a:ext cx="4497388" cy="661960"/>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0" y="2335232"/>
            <a:ext cx="4497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695470"/>
            <a:ext cx="44989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335232"/>
            <a:ext cx="4498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8" name="Slide Number Placeholder 5"/>
          <p:cNvSpPr>
            <a:spLocks noGrp="1"/>
          </p:cNvSpPr>
          <p:nvPr>
            <p:ph type="sldNum" sz="quarter" idx="11"/>
          </p:nvPr>
        </p:nvSpPr>
        <p:spPr/>
        <p:txBody>
          <a:bodyPr/>
          <a:lstStyle>
            <a:lvl1pPr>
              <a:defRPr/>
            </a:lvl1pPr>
          </a:lstStyle>
          <a:p>
            <a:pPr>
              <a:defRPr/>
            </a:pPr>
            <a:fld id="{18805C06-03A3-411E-8E13-07550453C18A}" type="slidenum">
              <a:rPr lang="en-US" altLang="en-US"/>
              <a:pPr>
                <a:defRPr/>
              </a:pPr>
              <a:t>‹#›</a:t>
            </a:fld>
            <a:endParaRPr lang="en-US" altLang="en-US"/>
          </a:p>
        </p:txBody>
      </p:sp>
    </p:spTree>
    <p:extLst>
      <p:ext uri="{BB962C8B-B14F-4D97-AF65-F5344CB8AC3E}">
        <p14:creationId xmlns:p14="http://schemas.microsoft.com/office/powerpoint/2010/main" val="19308747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142984"/>
            <a:ext cx="9144000" cy="1143000"/>
          </a:xfrm>
          <a:prstGeom prst="rect">
            <a:avLst/>
          </a:prstGeom>
        </p:spPr>
        <p:txBody>
          <a:bodyPr/>
          <a:lstStyle>
            <a:lvl1pPr algn="l">
              <a:defRPr>
                <a:latin typeface="Verdana" pitchFamily="34" charset="0"/>
              </a:defRPr>
            </a:lvl1p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4" name="Slide Number Placeholder 5"/>
          <p:cNvSpPr>
            <a:spLocks noGrp="1"/>
          </p:cNvSpPr>
          <p:nvPr>
            <p:ph type="sldNum" sz="quarter" idx="11"/>
          </p:nvPr>
        </p:nvSpPr>
        <p:spPr/>
        <p:txBody>
          <a:bodyPr/>
          <a:lstStyle>
            <a:lvl1pPr>
              <a:defRPr/>
            </a:lvl1pPr>
          </a:lstStyle>
          <a:p>
            <a:pPr>
              <a:defRPr/>
            </a:pPr>
            <a:fld id="{6D32616C-B142-4AD7-9AA9-B27787C293F4}" type="slidenum">
              <a:rPr lang="en-US" altLang="en-US"/>
              <a:pPr>
                <a:defRPr/>
              </a:pPr>
              <a:t>‹#›</a:t>
            </a:fld>
            <a:endParaRPr lang="en-US" altLang="en-US"/>
          </a:p>
        </p:txBody>
      </p:sp>
    </p:spTree>
    <p:extLst>
      <p:ext uri="{BB962C8B-B14F-4D97-AF65-F5344CB8AC3E}">
        <p14:creationId xmlns:p14="http://schemas.microsoft.com/office/powerpoint/2010/main" val="6456470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3" name="Slide Number Placeholder 5"/>
          <p:cNvSpPr>
            <a:spLocks noGrp="1"/>
          </p:cNvSpPr>
          <p:nvPr>
            <p:ph type="sldNum" sz="quarter" idx="11"/>
          </p:nvPr>
        </p:nvSpPr>
        <p:spPr/>
        <p:txBody>
          <a:bodyPr/>
          <a:lstStyle>
            <a:lvl1pPr>
              <a:defRPr/>
            </a:lvl1pPr>
          </a:lstStyle>
          <a:p>
            <a:pPr>
              <a:defRPr/>
            </a:pPr>
            <a:fld id="{21E598CB-8677-4392-AEA0-6E912FAB9F26}" type="slidenum">
              <a:rPr lang="en-US" altLang="en-US"/>
              <a:pPr>
                <a:defRPr/>
              </a:pPr>
              <a:t>‹#›</a:t>
            </a:fld>
            <a:endParaRPr lang="en-US" altLang="en-US"/>
          </a:p>
        </p:txBody>
      </p:sp>
    </p:spTree>
    <p:extLst>
      <p:ext uri="{BB962C8B-B14F-4D97-AF65-F5344CB8AC3E}">
        <p14:creationId xmlns:p14="http://schemas.microsoft.com/office/powerpoint/2010/main" val="26664940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071546"/>
            <a:ext cx="3467389" cy="733422"/>
          </a:xfrm>
          <a:prstGeom prst="rect">
            <a:avLst/>
          </a:prstGeom>
        </p:spPr>
        <p:txBody>
          <a:bodyPr anchor="b"/>
          <a:lstStyle>
            <a:lvl1pPr algn="l">
              <a:defRPr sz="2000" b="0">
                <a:latin typeface="Verdan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71546"/>
            <a:ext cx="5568950" cy="52149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0" y="1785926"/>
            <a:ext cx="3465513" cy="450059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6" name="Slide Number Placeholder 5"/>
          <p:cNvSpPr>
            <a:spLocks noGrp="1"/>
          </p:cNvSpPr>
          <p:nvPr>
            <p:ph type="sldNum" sz="quarter" idx="11"/>
          </p:nvPr>
        </p:nvSpPr>
        <p:spPr/>
        <p:txBody>
          <a:bodyPr/>
          <a:lstStyle>
            <a:lvl1pPr>
              <a:defRPr/>
            </a:lvl1pPr>
          </a:lstStyle>
          <a:p>
            <a:pPr>
              <a:defRPr/>
            </a:pPr>
            <a:fld id="{E52950EC-A863-427F-BA75-741EEC1B515C}" type="slidenum">
              <a:rPr lang="en-US" altLang="en-US"/>
              <a:pPr>
                <a:defRPr/>
              </a:pPr>
              <a:t>‹#›</a:t>
            </a:fld>
            <a:endParaRPr lang="en-US" altLang="en-US"/>
          </a:p>
        </p:txBody>
      </p:sp>
    </p:spTree>
    <p:extLst>
      <p:ext uri="{BB962C8B-B14F-4D97-AF65-F5344CB8AC3E}">
        <p14:creationId xmlns:p14="http://schemas.microsoft.com/office/powerpoint/2010/main" val="19437602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5275918"/>
            <a:ext cx="9144000" cy="566738"/>
          </a:xfrm>
          <a:prstGeom prst="rect">
            <a:avLst/>
          </a:prstGeom>
        </p:spPr>
        <p:txBody>
          <a:bodyPr anchor="b"/>
          <a:lstStyle>
            <a:lvl1pPr algn="l">
              <a:defRPr sz="2000" b="0">
                <a:latin typeface="Verdana"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0" y="1088093"/>
            <a:ext cx="91440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0" y="5842656"/>
            <a:ext cx="9144000" cy="3724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6" name="Slide Number Placeholder 5"/>
          <p:cNvSpPr>
            <a:spLocks noGrp="1"/>
          </p:cNvSpPr>
          <p:nvPr>
            <p:ph type="sldNum" sz="quarter" idx="11"/>
          </p:nvPr>
        </p:nvSpPr>
        <p:spPr/>
        <p:txBody>
          <a:bodyPr/>
          <a:lstStyle>
            <a:lvl1pPr>
              <a:defRPr/>
            </a:lvl1pPr>
          </a:lstStyle>
          <a:p>
            <a:pPr>
              <a:defRPr/>
            </a:pPr>
            <a:fld id="{B327C6D5-F4F2-4193-9C06-2806E58CAA40}" type="slidenum">
              <a:rPr lang="en-US" altLang="en-US"/>
              <a:pPr>
                <a:defRPr/>
              </a:pPr>
              <a:t>‹#›</a:t>
            </a:fld>
            <a:endParaRPr lang="en-US" altLang="en-US"/>
          </a:p>
        </p:txBody>
      </p:sp>
    </p:spTree>
    <p:extLst>
      <p:ext uri="{BB962C8B-B14F-4D97-AF65-F5344CB8AC3E}">
        <p14:creationId xmlns:p14="http://schemas.microsoft.com/office/powerpoint/2010/main" val="10009390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1071546"/>
            <a:ext cx="9144000" cy="1000124"/>
          </a:xfrm>
          <a:prstGeom prst="rect">
            <a:avLst/>
          </a:prstGeom>
        </p:spPr>
        <p:txBody>
          <a:bodyPr/>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0" y="2071678"/>
            <a:ext cx="9144000" cy="4214842"/>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5" name="Slide Number Placeholder 5"/>
          <p:cNvSpPr>
            <a:spLocks noGrp="1"/>
          </p:cNvSpPr>
          <p:nvPr>
            <p:ph type="sldNum" sz="quarter" idx="11"/>
          </p:nvPr>
        </p:nvSpPr>
        <p:spPr/>
        <p:txBody>
          <a:bodyPr/>
          <a:lstStyle>
            <a:lvl1pPr>
              <a:defRPr/>
            </a:lvl1pPr>
          </a:lstStyle>
          <a:p>
            <a:pPr>
              <a:defRPr/>
            </a:pPr>
            <a:fld id="{999B71D6-2E76-4680-A897-057638CBDB9F}" type="slidenum">
              <a:rPr lang="en-US" altLang="en-US"/>
              <a:pPr>
                <a:defRPr/>
              </a:pPr>
              <a:t>‹#›</a:t>
            </a:fld>
            <a:endParaRPr lang="en-US" altLang="en-US"/>
          </a:p>
        </p:txBody>
      </p:sp>
    </p:spTree>
    <p:extLst>
      <p:ext uri="{BB962C8B-B14F-4D97-AF65-F5344CB8AC3E}">
        <p14:creationId xmlns:p14="http://schemas.microsoft.com/office/powerpoint/2010/main" val="17289981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2330" y="1142984"/>
            <a:ext cx="2071670" cy="4983179"/>
          </a:xfrm>
          <a:prstGeom prst="rect">
            <a:avLst/>
          </a:prstGeom>
        </p:spPr>
        <p:txBody>
          <a:bodyPr vert="eaVert"/>
          <a:lstStyle>
            <a:lvl1pPr>
              <a:defRPr sz="4000">
                <a:latin typeface="Verdana"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0" y="1142984"/>
            <a:ext cx="6858016" cy="4983179"/>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 CEN-CENELEC-ETSI - 2017</a:t>
            </a:r>
          </a:p>
        </p:txBody>
      </p:sp>
      <p:sp>
        <p:nvSpPr>
          <p:cNvPr id="5" name="Slide Number Placeholder 5"/>
          <p:cNvSpPr>
            <a:spLocks noGrp="1"/>
          </p:cNvSpPr>
          <p:nvPr>
            <p:ph type="sldNum" sz="quarter" idx="11"/>
          </p:nvPr>
        </p:nvSpPr>
        <p:spPr/>
        <p:txBody>
          <a:bodyPr/>
          <a:lstStyle>
            <a:lvl1pPr>
              <a:defRPr/>
            </a:lvl1pPr>
          </a:lstStyle>
          <a:p>
            <a:pPr>
              <a:defRPr/>
            </a:pPr>
            <a:fld id="{314C8531-AD97-418C-8215-89E99FC6B8CB}" type="slidenum">
              <a:rPr lang="en-US" altLang="en-US"/>
              <a:pPr>
                <a:defRPr/>
              </a:pPr>
              <a:t>‹#›</a:t>
            </a:fld>
            <a:endParaRPr lang="en-US" altLang="en-US"/>
          </a:p>
        </p:txBody>
      </p:sp>
    </p:spTree>
    <p:extLst>
      <p:ext uri="{BB962C8B-B14F-4D97-AF65-F5344CB8AC3E}">
        <p14:creationId xmlns:p14="http://schemas.microsoft.com/office/powerpoint/2010/main" val="12291581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7943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4409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55323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37645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3"/>
            <a:ext cx="4041775"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01874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85175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50515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64"/>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4"/>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32458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22179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77175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85014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8305800" y="6400800"/>
            <a:ext cx="367408" cy="276999"/>
          </a:xfrm>
          <a:prstGeom prst="rect">
            <a:avLst/>
          </a:prstGeom>
        </p:spPr>
        <p:txBody>
          <a:bodyPr wrap="none">
            <a:spAutoFit/>
          </a:bodyPr>
          <a:lstStyle/>
          <a:p>
            <a:pPr algn="r">
              <a:defRPr/>
            </a:pPr>
            <a:fld id="{B52B8AB2-264B-4AC2-9175-A38C93BC556B}" type="slidenum">
              <a:rPr lang="en-US" sz="1200" smtClean="0">
                <a:solidFill>
                  <a:srgbClr val="000000"/>
                </a:solidFill>
                <a:latin typeface="Calibri" pitchFamily="34" charset="0"/>
                <a:cs typeface="Arial" charset="0"/>
              </a:rPr>
              <a:pPr algn="r">
                <a:defRPr/>
              </a:pPr>
              <a:t>‹#›</a:t>
            </a:fld>
            <a:endParaRPr lang="en-US" sz="1200">
              <a:solidFill>
                <a:srgbClr val="000000"/>
              </a:solidFill>
              <a:latin typeface="Calibri" pitchFamily="34" charset="0"/>
              <a:cs typeface="Arial" charset="0"/>
            </a:endParaRPr>
          </a:p>
        </p:txBody>
      </p:sp>
    </p:spTree>
    <p:extLst>
      <p:ext uri="{BB962C8B-B14F-4D97-AF65-F5344CB8AC3E}">
        <p14:creationId xmlns:p14="http://schemas.microsoft.com/office/powerpoint/2010/main" val="1776120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8305800" y="6400800"/>
            <a:ext cx="367408" cy="276999"/>
          </a:xfrm>
          <a:prstGeom prst="rect">
            <a:avLst/>
          </a:prstGeom>
        </p:spPr>
        <p:txBody>
          <a:bodyPr wrap="none">
            <a:spAutoFit/>
          </a:bodyPr>
          <a:lstStyle/>
          <a:p>
            <a:pPr algn="r">
              <a:defRPr/>
            </a:pPr>
            <a:fld id="{B52B8AB2-264B-4AC2-9175-A38C93BC556B}" type="slidenum">
              <a:rPr lang="en-US" sz="1200" smtClean="0">
                <a:solidFill>
                  <a:srgbClr val="000000"/>
                </a:solidFill>
                <a:latin typeface="Calibri" pitchFamily="34" charset="0"/>
                <a:cs typeface="Arial" charset="0"/>
              </a:rPr>
              <a:pPr algn="r">
                <a:defRPr/>
              </a:pPr>
              <a:t>‹#›</a:t>
            </a:fld>
            <a:endParaRPr lang="en-US" sz="1200">
              <a:solidFill>
                <a:srgbClr val="000000"/>
              </a:solidFill>
              <a:latin typeface="Calibri" pitchFamily="34" charset="0"/>
              <a:cs typeface="Arial" charset="0"/>
            </a:endParaRPr>
          </a:p>
        </p:txBody>
      </p:sp>
    </p:spTree>
    <p:extLst>
      <p:ext uri="{BB962C8B-B14F-4D97-AF65-F5344CB8AC3E}">
        <p14:creationId xmlns:p14="http://schemas.microsoft.com/office/powerpoint/2010/main" val="11941096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lvl1pPr>
              <a:lnSpc>
                <a:spcPct val="85000"/>
              </a:lnSpc>
              <a:defRPr/>
            </a:lvl1pPr>
          </a:lstStyle>
          <a:p>
            <a:r>
              <a:rPr lang="en-US"/>
              <a:t>Click to edit Master title style</a:t>
            </a:r>
          </a:p>
        </p:txBody>
      </p:sp>
      <p:sp>
        <p:nvSpPr>
          <p:cNvPr id="4" name="Rectangle 3"/>
          <p:cNvSpPr/>
          <p:nvPr userDrawn="1"/>
        </p:nvSpPr>
        <p:spPr>
          <a:xfrm>
            <a:off x="8305800" y="6400800"/>
            <a:ext cx="367408" cy="276999"/>
          </a:xfrm>
          <a:prstGeom prst="rect">
            <a:avLst/>
          </a:prstGeom>
        </p:spPr>
        <p:txBody>
          <a:bodyPr wrap="none">
            <a:spAutoFit/>
          </a:bodyPr>
          <a:lstStyle/>
          <a:p>
            <a:pPr algn="r">
              <a:defRPr/>
            </a:pPr>
            <a:fld id="{B52B8AB2-264B-4AC2-9175-A38C93BC556B}" type="slidenum">
              <a:rPr lang="en-US" sz="1200" smtClean="0">
                <a:solidFill>
                  <a:srgbClr val="000000"/>
                </a:solidFill>
                <a:latin typeface="Calibri" pitchFamily="34" charset="0"/>
                <a:cs typeface="Arial" charset="0"/>
              </a:rPr>
              <a:pPr algn="r">
                <a:defRPr/>
              </a:pPr>
              <a:t>‹#›</a:t>
            </a:fld>
            <a:endParaRPr lang="en-US" sz="1200">
              <a:solidFill>
                <a:srgbClr val="000000"/>
              </a:solidFill>
              <a:latin typeface="Calibri" pitchFamily="34" charset="0"/>
              <a:cs typeface="Arial" charset="0"/>
            </a:endParaRPr>
          </a:p>
        </p:txBody>
      </p:sp>
    </p:spTree>
    <p:extLst>
      <p:ext uri="{BB962C8B-B14F-4D97-AF65-F5344CB8AC3E}">
        <p14:creationId xmlns:p14="http://schemas.microsoft.com/office/powerpoint/2010/main" val="2247781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8305800" y="6400800"/>
            <a:ext cx="367408" cy="276999"/>
          </a:xfrm>
          <a:prstGeom prst="rect">
            <a:avLst/>
          </a:prstGeom>
        </p:spPr>
        <p:txBody>
          <a:bodyPr wrap="none">
            <a:spAutoFit/>
          </a:bodyPr>
          <a:lstStyle/>
          <a:p>
            <a:pPr algn="r">
              <a:defRPr/>
            </a:pPr>
            <a:fld id="{B52B8AB2-264B-4AC2-9175-A38C93BC556B}" type="slidenum">
              <a:rPr lang="en-US" sz="1200" smtClean="0">
                <a:solidFill>
                  <a:srgbClr val="000000"/>
                </a:solidFill>
                <a:latin typeface="Calibri" pitchFamily="34" charset="0"/>
                <a:cs typeface="Arial" charset="0"/>
              </a:rPr>
              <a:pPr algn="r">
                <a:defRPr/>
              </a:pPr>
              <a:t>‹#›</a:t>
            </a:fld>
            <a:endParaRPr lang="en-US" sz="1200">
              <a:solidFill>
                <a:srgbClr val="000000"/>
              </a:solidFill>
              <a:latin typeface="Calibri" pitchFamily="34" charset="0"/>
              <a:cs typeface="Arial" charset="0"/>
            </a:endParaRPr>
          </a:p>
        </p:txBody>
      </p:sp>
    </p:spTree>
    <p:extLst>
      <p:ext uri="{BB962C8B-B14F-4D97-AF65-F5344CB8AC3E}">
        <p14:creationId xmlns:p14="http://schemas.microsoft.com/office/powerpoint/2010/main" val="32641083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Rounded Rectangle 3"/>
          <p:cNvSpPr/>
          <p:nvPr userDrawn="1"/>
        </p:nvSpPr>
        <p:spPr>
          <a:xfrm>
            <a:off x="457200" y="5075238"/>
            <a:ext cx="8229600" cy="1222375"/>
          </a:xfrm>
          <a:prstGeom prst="roundRect">
            <a:avLst/>
          </a:prstGeom>
          <a:noFill/>
          <a:ln>
            <a:solidFill>
              <a:srgbClr val="A0A0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pic>
        <p:nvPicPr>
          <p:cNvPr id="5" name="Picture 7" descr="C:\Documents and Settings\mcauley\Local Settings\Temp\wz83a6\oneM2M\oneM2M-Logo.gif"/>
          <p:cNvPicPr>
            <a:picLocks noChangeAspect="1" noChangeArrowheads="1"/>
          </p:cNvPicPr>
          <p:nvPr userDrawn="1"/>
        </p:nvPicPr>
        <p:blipFill>
          <a:blip r:embed="rId2" cstate="print"/>
          <a:srcRect t="7465"/>
          <a:stretch>
            <a:fillRect/>
          </a:stretch>
        </p:blipFill>
        <p:spPr bwMode="auto">
          <a:xfrm>
            <a:off x="1581150" y="152400"/>
            <a:ext cx="5981700" cy="3778250"/>
          </a:xfrm>
          <a:prstGeom prst="rect">
            <a:avLst/>
          </a:prstGeom>
          <a:noFill/>
          <a:ln w="9525">
            <a:noFill/>
            <a:miter lim="800000"/>
            <a:headEnd/>
            <a:tailEnd/>
          </a:ln>
        </p:spPr>
      </p:pic>
      <p:sp>
        <p:nvSpPr>
          <p:cNvPr id="13" name="Text Placeholder 2"/>
          <p:cNvSpPr>
            <a:spLocks noGrp="1"/>
          </p:cNvSpPr>
          <p:nvPr>
            <p:ph type="body" idx="1"/>
          </p:nvPr>
        </p:nvSpPr>
        <p:spPr>
          <a:xfrm>
            <a:off x="685800" y="5076826"/>
            <a:ext cx="7772400" cy="1219200"/>
          </a:xfrm>
          <a:prstGeom prst="rect">
            <a:avLst/>
          </a:prstGeom>
        </p:spPr>
        <p:txBody>
          <a:bodyPr anchor="t">
            <a:normAutofit/>
          </a:bodyPr>
          <a:lstStyle>
            <a:lvl1pPr marL="0" indent="0">
              <a:spcBef>
                <a:spcPts val="0"/>
              </a:spcBef>
              <a:buNone/>
              <a:defRPr sz="1800">
                <a:solidFill>
                  <a:srgbClr val="C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4" name="Title 1"/>
          <p:cNvSpPr>
            <a:spLocks noGrp="1"/>
          </p:cNvSpPr>
          <p:nvPr>
            <p:ph type="title"/>
          </p:nvPr>
        </p:nvSpPr>
        <p:spPr>
          <a:xfrm>
            <a:off x="685800" y="3629025"/>
            <a:ext cx="7772400" cy="1362075"/>
          </a:xfrm>
          <a:prstGeom prst="rect">
            <a:avLst/>
          </a:prstGeom>
        </p:spPr>
        <p:txBody>
          <a:bodyPr anchor="t">
            <a:normAutofit/>
          </a:bodyPr>
          <a:lstStyle>
            <a:lvl1pPr algn="ctr">
              <a:lnSpc>
                <a:spcPct val="90000"/>
              </a:lnSpc>
              <a:defRPr sz="4800" b="1" cap="all">
                <a:solidFill>
                  <a:srgbClr val="A0A0A3"/>
                </a:solidFill>
              </a:defRPr>
            </a:lvl1pPr>
          </a:lstStyle>
          <a:p>
            <a:r>
              <a:rPr lang="en-US" dirty="0"/>
              <a:t>Click to edit Master title style</a:t>
            </a:r>
          </a:p>
        </p:txBody>
      </p:sp>
    </p:spTree>
    <p:extLst>
      <p:ext uri="{BB962C8B-B14F-4D97-AF65-F5344CB8AC3E}">
        <p14:creationId xmlns:p14="http://schemas.microsoft.com/office/powerpoint/2010/main" val="4079976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W - Blank Slide">
    <p:spTree>
      <p:nvGrpSpPr>
        <p:cNvPr id="1" name=""/>
        <p:cNvGrpSpPr/>
        <p:nvPr/>
      </p:nvGrpSpPr>
      <p:grpSpPr>
        <a:xfrm>
          <a:off x="0" y="0"/>
          <a:ext cx="0" cy="0"/>
          <a:chOff x="0" y="0"/>
          <a:chExt cx="0" cy="0"/>
        </a:xfrm>
      </p:grpSpPr>
      <p:sp>
        <p:nvSpPr>
          <p:cNvPr id="4" name="Title Placeholder 1"/>
          <p:cNvSpPr>
            <a:spLocks noGrp="1"/>
          </p:cNvSpPr>
          <p:nvPr>
            <p:ph type="title"/>
          </p:nvPr>
        </p:nvSpPr>
        <p:spPr bwMode="auto">
          <a:xfrm>
            <a:off x="344321" y="86003"/>
            <a:ext cx="8580438" cy="86522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lnSpc>
                <a:spcPct val="100000"/>
              </a:lnSpc>
              <a:defRPr/>
            </a:lvl1pPr>
          </a:lstStyle>
          <a:p>
            <a:pPr lvl="0"/>
            <a:r>
              <a:rPr lang="fr-FR"/>
              <a:t>Modifiez le style du titre</a:t>
            </a:r>
            <a:endParaRPr lang="en-US" dirty="0"/>
          </a:p>
        </p:txBody>
      </p:sp>
    </p:spTree>
    <p:extLst>
      <p:ext uri="{BB962C8B-B14F-4D97-AF65-F5344CB8AC3E}">
        <p14:creationId xmlns:p14="http://schemas.microsoft.com/office/powerpoint/2010/main" val="3848401862"/>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תמונה 6" descr="open-sl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42950" y="4981193"/>
            <a:ext cx="8067675" cy="684277"/>
          </a:xfrm>
        </p:spPr>
        <p:txBody>
          <a:bodyPr anchor="t"/>
          <a:lstStyle>
            <a:lvl1pPr algn="l">
              <a:defRPr sz="2800" b="1" cap="all"/>
            </a:lvl1pPr>
          </a:lstStyle>
          <a:p>
            <a:r>
              <a:rPr lang="en-US" smtClean="0"/>
              <a:t>Click to edit Master title style</a:t>
            </a:r>
            <a:endParaRPr lang="en-GB" dirty="0"/>
          </a:p>
        </p:txBody>
      </p:sp>
      <p:sp>
        <p:nvSpPr>
          <p:cNvPr id="8" name="Text Placeholder 2"/>
          <p:cNvSpPr>
            <a:spLocks noGrp="1"/>
          </p:cNvSpPr>
          <p:nvPr>
            <p:ph type="body" idx="1"/>
          </p:nvPr>
        </p:nvSpPr>
        <p:spPr>
          <a:xfrm>
            <a:off x="742949" y="5474970"/>
            <a:ext cx="8081011" cy="514350"/>
          </a:xfrm>
        </p:spPr>
        <p:txBody>
          <a:bodyPr anchor="ctr"/>
          <a:lstStyle>
            <a:lvl1pPr marL="0" indent="0" algn="l">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Text Placeholder 2"/>
          <p:cNvSpPr>
            <a:spLocks noGrp="1"/>
          </p:cNvSpPr>
          <p:nvPr>
            <p:ph type="body" idx="11"/>
          </p:nvPr>
        </p:nvSpPr>
        <p:spPr>
          <a:xfrm>
            <a:off x="742949" y="6000768"/>
            <a:ext cx="8088631" cy="514350"/>
          </a:xfrm>
        </p:spPr>
        <p:txBody>
          <a:bodyPr anchor="ctr"/>
          <a:lstStyle>
            <a:lvl1pPr marL="0" indent="0" algn="l">
              <a:buNone/>
              <a:defRPr sz="1600" b="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Footer Placeholder 4"/>
          <p:cNvSpPr>
            <a:spLocks noGrp="1"/>
          </p:cNvSpPr>
          <p:nvPr>
            <p:ph type="ftr" sz="quarter" idx="12"/>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endParaRPr lang="en-US" dirty="0"/>
          </a:p>
        </p:txBody>
      </p:sp>
    </p:spTree>
    <p:extLst>
      <p:ext uri="{BB962C8B-B14F-4D97-AF65-F5344CB8AC3E}">
        <p14:creationId xmlns:p14="http://schemas.microsoft.com/office/powerpoint/2010/main" val="1764051481"/>
      </p:ext>
    </p:extLst>
  </p:cSld>
  <p:clrMapOvr>
    <a:masterClrMapping/>
  </p:clrMapOvr>
  <p:transition>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4" name="Slide Number Placeholder 5"/>
          <p:cNvSpPr>
            <a:spLocks noGrp="1"/>
          </p:cNvSpPr>
          <p:nvPr>
            <p:ph type="sldNum" sz="quarter" idx="11"/>
          </p:nvPr>
        </p:nvSpPr>
        <p:spPr/>
        <p:txBody>
          <a:bodyPr/>
          <a:lstStyle>
            <a:lvl1pPr>
              <a:defRPr/>
            </a:lvl1pPr>
          </a:lstStyle>
          <a:p>
            <a:pPr>
              <a:defRPr/>
            </a:pPr>
            <a:fld id="{FD6B84C4-56C4-48F5-86CA-ECF22314585A}" type="slidenum">
              <a:rPr lang="en-US"/>
              <a:pPr>
                <a:defRPr/>
              </a:pPr>
              <a:t>‹#›</a:t>
            </a:fld>
            <a:endParaRPr lang="en-US"/>
          </a:p>
        </p:txBody>
      </p:sp>
    </p:spTree>
    <p:extLst>
      <p:ext uri="{BB962C8B-B14F-4D97-AF65-F5344CB8AC3E}">
        <p14:creationId xmlns:p14="http://schemas.microsoft.com/office/powerpoint/2010/main" val="1102307406"/>
      </p:ext>
    </p:extLst>
  </p:cSld>
  <p:clrMapOvr>
    <a:masterClrMapping/>
  </p:clrMapOvr>
  <p:transition>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5" name="Slide Number Placeholder 5"/>
          <p:cNvSpPr>
            <a:spLocks noGrp="1"/>
          </p:cNvSpPr>
          <p:nvPr>
            <p:ph type="sldNum" sz="quarter" idx="11"/>
          </p:nvPr>
        </p:nvSpPr>
        <p:spPr/>
        <p:txBody>
          <a:bodyPr/>
          <a:lstStyle>
            <a:lvl1pPr>
              <a:defRPr/>
            </a:lvl1pPr>
          </a:lstStyle>
          <a:p>
            <a:pPr>
              <a:defRPr/>
            </a:pPr>
            <a:fld id="{10E30BEF-BC9A-42C2-850E-9BA8F19E1D4C}" type="slidenum">
              <a:rPr lang="en-US"/>
              <a:pPr>
                <a:defRPr/>
              </a:pPr>
              <a:t>‹#›</a:t>
            </a:fld>
            <a:endParaRPr lang="en-US"/>
          </a:p>
        </p:txBody>
      </p:sp>
    </p:spTree>
    <p:extLst>
      <p:ext uri="{BB962C8B-B14F-4D97-AF65-F5344CB8AC3E}">
        <p14:creationId xmlns:p14="http://schemas.microsoft.com/office/powerpoint/2010/main" val="2834179992"/>
      </p:ext>
    </p:extLst>
  </p:cSld>
  <p:clrMapOvr>
    <a:masterClrMapping/>
  </p:clrMapOvr>
  <p:transition>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91225" cy="4819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2DFD264A-597E-4069-BB13-91F71835E744}"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3751811584"/>
      </p:ext>
    </p:extLst>
  </p:cSld>
  <p:clrMapOvr>
    <a:masterClrMapping/>
  </p:clrMapOvr>
  <p:transition>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62650" cy="4733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6CDBB51D-E2B1-4107-BEE1-0BABF632FFFC}"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928617611"/>
      </p:ext>
    </p:extLst>
  </p:cSld>
  <p:clrMapOvr>
    <a:masterClrMapping/>
  </p:clrMapOvr>
  <p:transition>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876925"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B1C1A60A-93E9-4F77-914D-E55962AD9BD7}"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061088767"/>
      </p:ext>
    </p:extLst>
  </p:cSld>
  <p:clrMapOvr>
    <a:masterClrMapping/>
  </p:clrMapOvr>
  <p:transition>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05500" cy="4610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BE228209-E798-4D1E-A47B-51BEB526B238}"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99249261"/>
      </p:ext>
    </p:extLst>
  </p:cSld>
  <p:clrMapOvr>
    <a:masterClrMapping/>
  </p:clrMapOvr>
  <p:transition>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62650" cy="4562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DEE7AF78-E3B6-4EE9-984C-9B041471521D}"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4276863901"/>
      </p:ext>
    </p:extLst>
  </p:cSld>
  <p:clrMapOvr>
    <a:masterClrMapping/>
  </p:clrMapOvr>
  <p:transition>
    <p:wipe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886450" cy="4600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3453E1E9-BE6C-466E-86AC-E9AC8FA8E4F3}"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711504988"/>
      </p:ext>
    </p:extLst>
  </p:cSld>
  <p:clrMapOvr>
    <a:masterClrMapping/>
  </p:clrMapOvr>
  <p:transition>
    <p:wipe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15025" cy="4552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8006B6E8-2D52-4A7E-90A2-99CB7E633232}"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522182017"/>
      </p:ext>
    </p:extLst>
  </p:cSld>
  <p:clrMapOvr>
    <a:masterClrMapping/>
  </p:clrMapOvr>
  <p:transition>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942974B-8E1D-4347-8EFE-18701171D076}"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136117164"/>
      </p:ext>
    </p:extLst>
  </p:cSld>
  <p:clrMapOvr>
    <a:masterClrMapping/>
  </p:clrMapOvr>
  <p:transition>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2E795E3-FB7A-48CE-AF24-12502853BF71}"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581127680"/>
      </p:ext>
    </p:extLst>
  </p:cSld>
  <p:clrMapOvr>
    <a:masterClrMapping/>
  </p:clrMapOvr>
  <p:transition>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2A63D6C-220B-4BDF-8A96-6307C35CE287}"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753283654"/>
      </p:ext>
    </p:extLst>
  </p:cSld>
  <p:clrMapOvr>
    <a:masterClrMapping/>
  </p:clrMapOvr>
  <p:transition>
    <p:wipe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DBA4992-AB3D-4ABD-B0A1-F6F4019B0BEB}"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618120956"/>
      </p:ext>
    </p:extLst>
  </p:cSld>
  <p:clrMapOvr>
    <a:masterClrMapping/>
  </p:clrMapOvr>
  <p:transition>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1E8C1CE-1C14-4AAE-BBFD-4FC6E93C6958}"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1038709655"/>
      </p:ext>
    </p:extLst>
  </p:cSld>
  <p:clrMapOvr>
    <a:masterClrMapping/>
  </p:clrMapOvr>
  <p:transition>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4A4077EE-5B84-4BBD-9476-898A5299384B}"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3225813470"/>
      </p:ext>
    </p:extLst>
  </p:cSld>
  <p:clrMapOvr>
    <a:masterClrMapping/>
  </p:clrMapOvr>
  <p:transition>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70BB3AF-BA40-49F6-B18F-4601455E3B18}"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986260251"/>
      </p:ext>
    </p:extLst>
  </p:cSld>
  <p:clrMapOvr>
    <a:masterClrMapping/>
  </p:clrMapOvr>
  <p:transition>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6" name="Slide Number Placeholder 5"/>
          <p:cNvSpPr>
            <a:spLocks noGrp="1"/>
          </p:cNvSpPr>
          <p:nvPr>
            <p:ph type="sldNum" sz="quarter" idx="11"/>
          </p:nvPr>
        </p:nvSpPr>
        <p:spPr/>
        <p:txBody>
          <a:bodyPr/>
          <a:lstStyle>
            <a:lvl1pPr>
              <a:defRPr/>
            </a:lvl1pPr>
          </a:lstStyle>
          <a:p>
            <a:pPr>
              <a:defRPr/>
            </a:pPr>
            <a:fld id="{14612420-92D3-4941-9F61-4BEC9604785A}" type="slidenum">
              <a:rPr lang="en-US"/>
              <a:pPr>
                <a:defRPr/>
              </a:pPr>
              <a:t>‹#›</a:t>
            </a:fld>
            <a:endParaRPr lang="en-US"/>
          </a:p>
        </p:txBody>
      </p:sp>
    </p:spTree>
    <p:extLst>
      <p:ext uri="{BB962C8B-B14F-4D97-AF65-F5344CB8AC3E}">
        <p14:creationId xmlns:p14="http://schemas.microsoft.com/office/powerpoint/2010/main" val="2515661312"/>
      </p:ext>
    </p:extLst>
  </p:cSld>
  <p:clrMapOvr>
    <a:masterClrMapping/>
  </p:clrMapOvr>
  <p:transition>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8" name="Slide Number Placeholder 5"/>
          <p:cNvSpPr>
            <a:spLocks noGrp="1"/>
          </p:cNvSpPr>
          <p:nvPr>
            <p:ph type="sldNum" sz="quarter" idx="11"/>
          </p:nvPr>
        </p:nvSpPr>
        <p:spPr/>
        <p:txBody>
          <a:bodyPr/>
          <a:lstStyle>
            <a:lvl1pPr>
              <a:defRPr/>
            </a:lvl1pPr>
          </a:lstStyle>
          <a:p>
            <a:pPr>
              <a:defRPr/>
            </a:pPr>
            <a:fld id="{78F4D5C0-F1C3-489E-AFC9-7257B5CB75CD}" type="slidenum">
              <a:rPr lang="en-US"/>
              <a:pPr>
                <a:defRPr/>
              </a:pPr>
              <a:t>‹#›</a:t>
            </a:fld>
            <a:endParaRPr lang="en-US"/>
          </a:p>
        </p:txBody>
      </p:sp>
    </p:spTree>
    <p:extLst>
      <p:ext uri="{BB962C8B-B14F-4D97-AF65-F5344CB8AC3E}">
        <p14:creationId xmlns:p14="http://schemas.microsoft.com/office/powerpoint/2010/main" val="961608695"/>
      </p:ext>
    </p:extLst>
  </p:cSld>
  <p:clrMapOvr>
    <a:masterClrMapping/>
  </p:clrMapOvr>
  <p:transition>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66050" y="6413500"/>
            <a:ext cx="13779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7" name="Content Placeholder 2"/>
          <p:cNvSpPr>
            <a:spLocks noGrp="1"/>
          </p:cNvSpPr>
          <p:nvPr>
            <p:ph idx="1"/>
          </p:nvPr>
        </p:nvSpPr>
        <p:spPr>
          <a:xfrm>
            <a:off x="457200" y="16002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2"/>
          <p:cNvSpPr>
            <a:spLocks noGrp="1"/>
          </p:cNvSpPr>
          <p:nvPr>
            <p:ph type="ftr" sz="quarter" idx="10"/>
          </p:nvPr>
        </p:nvSpPr>
        <p:spPr/>
        <p:txBody>
          <a:bodyPr/>
          <a:lstStyle>
            <a:lvl1pPr>
              <a:defRPr/>
            </a:lvl1pPr>
          </a:lstStyle>
          <a:p>
            <a:pPr>
              <a:defRPr/>
            </a:pPr>
            <a:r>
              <a:rPr lang="en-US"/>
              <a:t>© ETSI 2016. All rights reserved</a:t>
            </a:r>
          </a:p>
        </p:txBody>
      </p:sp>
      <p:sp>
        <p:nvSpPr>
          <p:cNvPr id="6" name="Slide Number Placeholder 3"/>
          <p:cNvSpPr>
            <a:spLocks noGrp="1"/>
          </p:cNvSpPr>
          <p:nvPr>
            <p:ph type="sldNum" sz="quarter" idx="11"/>
          </p:nvPr>
        </p:nvSpPr>
        <p:spPr/>
        <p:txBody>
          <a:bodyPr/>
          <a:lstStyle>
            <a:lvl1pPr>
              <a:defRPr/>
            </a:lvl1pPr>
          </a:lstStyle>
          <a:p>
            <a:pPr>
              <a:defRPr/>
            </a:pPr>
            <a:fld id="{698C4B6A-4CE7-4123-8A0A-6CE7DA6430C2}" type="slidenum">
              <a:rPr lang="en-US"/>
              <a:pPr>
                <a:defRPr/>
              </a:pPr>
              <a:t>‹#›</a:t>
            </a:fld>
            <a:endParaRPr lang="en-US"/>
          </a:p>
        </p:txBody>
      </p:sp>
    </p:spTree>
    <p:extLst>
      <p:ext uri="{BB962C8B-B14F-4D97-AF65-F5344CB8AC3E}">
        <p14:creationId xmlns:p14="http://schemas.microsoft.com/office/powerpoint/2010/main" val="3722251148"/>
      </p:ext>
    </p:extLst>
  </p:cSld>
  <p:clrMapOvr>
    <a:masterClrMapping/>
  </p:clrMapOvr>
  <p:transition>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3" name="Slide Number Placeholder 5"/>
          <p:cNvSpPr>
            <a:spLocks noGrp="1"/>
          </p:cNvSpPr>
          <p:nvPr>
            <p:ph type="sldNum" sz="quarter" idx="11"/>
          </p:nvPr>
        </p:nvSpPr>
        <p:spPr/>
        <p:txBody>
          <a:bodyPr/>
          <a:lstStyle>
            <a:lvl1pPr>
              <a:defRPr/>
            </a:lvl1pPr>
          </a:lstStyle>
          <a:p>
            <a:pPr>
              <a:defRPr/>
            </a:pPr>
            <a:fld id="{FF75BEE9-8E23-4286-9DEB-4C68F667D3CB}" type="slidenum">
              <a:rPr lang="en-US"/>
              <a:pPr>
                <a:defRPr/>
              </a:pPr>
              <a:t>‹#›</a:t>
            </a:fld>
            <a:endParaRPr lang="en-US"/>
          </a:p>
        </p:txBody>
      </p:sp>
    </p:spTree>
    <p:extLst>
      <p:ext uri="{BB962C8B-B14F-4D97-AF65-F5344CB8AC3E}">
        <p14:creationId xmlns:p14="http://schemas.microsoft.com/office/powerpoint/2010/main" val="2606808588"/>
      </p:ext>
    </p:extLst>
  </p:cSld>
  <p:clrMapOvr>
    <a:masterClrMapping/>
  </p:clrMapOvr>
  <p:transition>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Title &amp; Content(white)">
    <p:spTree>
      <p:nvGrpSpPr>
        <p:cNvPr id="1" name=""/>
        <p:cNvGrpSpPr/>
        <p:nvPr/>
      </p:nvGrpSpPr>
      <p:grpSpPr>
        <a:xfrm>
          <a:off x="0" y="0"/>
          <a:ext cx="0" cy="0"/>
          <a:chOff x="0" y="0"/>
          <a:chExt cx="0" cy="0"/>
        </a:xfrm>
      </p:grpSpPr>
      <p:pic>
        <p:nvPicPr>
          <p:cNvPr id="6" name="Background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45720" rIns="91440" bIns="45720" rtlCol="0" anchor="ctr">
            <a:normAutofit/>
          </a:bodyPr>
          <a:lstStyle>
            <a:lvl1pPr>
              <a:defRPr lang="ja-JP" altLang="en-US" dirty="0">
                <a:solidFill>
                  <a:schemeClr val="bg1"/>
                </a:solidFill>
                <a:latin typeface="Verdana" panose="020B0604030504040204" pitchFamily="34" charset="0"/>
                <a:cs typeface="Verdana" panose="020B0604030504040204" pitchFamily="34" charset="0"/>
              </a:defRPr>
            </a:lvl1pPr>
          </a:lstStyle>
          <a:p>
            <a:pPr lvl="0"/>
            <a:r>
              <a:rPr kumimoji="1" lang="en-US" altLang="ja-JP" dirty="0" smtClean="0"/>
              <a:t>Enter the title.</a:t>
            </a:r>
            <a:endParaRPr kumimoji="1" lang="ja-JP" altLang="en-US" dirty="0"/>
          </a:p>
        </p:txBody>
      </p:sp>
      <p:sp>
        <p:nvSpPr>
          <p:cNvPr id="12" name="コンテンツ プレースホルダー"/>
          <p:cNvSpPr>
            <a:spLocks noGrp="1"/>
          </p:cNvSpPr>
          <p:nvPr>
            <p:ph sz="quarter" idx="10" hasCustomPrompt="1"/>
          </p:nvPr>
        </p:nvSpPr>
        <p:spPr bwMode="gray">
          <a:xfrm>
            <a:off x="179512" y="836712"/>
            <a:ext cx="8784976" cy="5616476"/>
          </a:xfrm>
        </p:spPr>
        <p:txBody>
          <a:bodyPr vert="horz" lIns="91440" tIns="45720" rIns="91440" bIns="45720" rtlCol="0">
            <a:normAutofit/>
          </a:bodyPr>
          <a:lstStyle>
            <a:lvl1pPr>
              <a:defRPr lang="ja-JP" altLang="en-US" baseline="0" noProof="0" dirty="0" smtClean="0">
                <a:latin typeface="Verdana" panose="020B0604030504040204" pitchFamily="34" charset="0"/>
                <a:cs typeface="Verdana" panose="020B0604030504040204" pitchFamily="34" charset="0"/>
              </a:defRPr>
            </a:lvl1pPr>
            <a:lvl2pPr>
              <a:defRPr lang="ja-JP" altLang="en-US" noProof="0" dirty="0" smtClean="0">
                <a:latin typeface="Verdana" panose="020B0604030504040204" pitchFamily="34" charset="0"/>
                <a:cs typeface="Verdana" panose="020B0604030504040204" pitchFamily="34" charset="0"/>
              </a:defRPr>
            </a:lvl2pPr>
            <a:lvl3pPr marL="466725" indent="-107950">
              <a:defRPr lang="ja-JP" altLang="en-US" noProof="0" dirty="0" smtClean="0">
                <a:latin typeface="Verdana" panose="020B0604030504040204" pitchFamily="34" charset="0"/>
                <a:cs typeface="Verdana" panose="020B0604030504040204" pitchFamily="34" charset="0"/>
              </a:defRPr>
            </a:lvl3pPr>
            <a:lvl4pPr>
              <a:defRPr lang="ja-JP" altLang="en-US" noProof="0" dirty="0" smtClean="0">
                <a:latin typeface="Verdana" panose="020B0604030504040204" pitchFamily="34" charset="0"/>
                <a:cs typeface="Verdana" panose="020B0604030504040204" pitchFamily="34" charset="0"/>
              </a:defRPr>
            </a:lvl4pPr>
          </a:lstStyle>
          <a:p>
            <a:pPr lvl="0"/>
            <a:r>
              <a:rPr kumimoji="1" lang="en-US" altLang="ja-JP" sz="2000" b="0" i="0" u="none" strike="noStrike" kern="0" cap="none" spc="0" normalizeH="0" baseline="0" noProof="0" dirty="0" smtClean="0">
                <a:ln>
                  <a:noFill/>
                </a:ln>
                <a:solidFill>
                  <a:srgbClr val="000000"/>
                </a:solidFill>
                <a:effectLst/>
                <a:uLnTx/>
                <a:uFillTx/>
                <a:latin typeface="+mn-lt"/>
                <a:ea typeface="+mn-ea"/>
                <a:cs typeface="+mn-cs"/>
              </a:rPr>
              <a:t>Enter the text.</a:t>
            </a:r>
            <a:endParaRPr kumimoji="1" lang="ja-JP" altLang="en-US" sz="2000" b="0" i="0" u="none" strike="noStrike" kern="0" cap="none" spc="0" normalizeH="0" baseline="0" noProof="0" dirty="0" smtClean="0">
              <a:ln>
                <a:noFill/>
              </a:ln>
              <a:solidFill>
                <a:srgbClr val="000000"/>
              </a:solidFill>
              <a:effectLst/>
              <a:uLnTx/>
              <a:uFillTx/>
              <a:latin typeface="+mn-lt"/>
              <a:ea typeface="+mn-ea"/>
              <a:cs typeface="+mn-cs"/>
            </a:endParaRPr>
          </a:p>
          <a:p>
            <a:pPr lvl="1"/>
            <a:r>
              <a:rPr kumimoji="1" lang="en-US" altLang="ja-JP" sz="1600" b="0" i="0" u="none" strike="noStrike" kern="0" cap="none" spc="0" normalizeH="0" baseline="0" noProof="0" dirty="0" smtClean="0">
                <a:ln>
                  <a:noFill/>
                </a:ln>
                <a:solidFill>
                  <a:srgbClr val="000000"/>
                </a:solidFill>
                <a:effectLst/>
                <a:uLnTx/>
                <a:uFillTx/>
                <a:latin typeface="+mn-lt"/>
                <a:ea typeface="+mn-ea"/>
              </a:rPr>
              <a:t>Second level</a:t>
            </a:r>
            <a:endParaRPr kumimoji="1" lang="ja-JP" altLang="en-US" sz="1600" b="0" i="0" u="none" strike="noStrike" kern="0" cap="none" spc="0" normalizeH="0" baseline="0" noProof="0" dirty="0" smtClean="0">
              <a:ln>
                <a:noFill/>
              </a:ln>
              <a:solidFill>
                <a:srgbClr val="000000"/>
              </a:solidFill>
              <a:effectLst/>
              <a:uLnTx/>
              <a:uFillTx/>
              <a:latin typeface="+mn-lt"/>
              <a:ea typeface="+mn-ea"/>
            </a:endParaRPr>
          </a:p>
          <a:p>
            <a:pPr lvl="2"/>
            <a:r>
              <a:rPr kumimoji="1" lang="en-US" altLang="ja-JP" sz="1400" b="0" i="0" u="none" strike="noStrike" kern="0" cap="none" spc="0" normalizeH="0" baseline="0" noProof="0" dirty="0" smtClean="0">
                <a:ln>
                  <a:noFill/>
                </a:ln>
                <a:solidFill>
                  <a:srgbClr val="000000"/>
                </a:solidFill>
                <a:effectLst/>
                <a:uLnTx/>
                <a:uFillTx/>
                <a:latin typeface="+mn-lt"/>
                <a:ea typeface="+mn-ea"/>
              </a:rPr>
              <a:t>Third level</a:t>
            </a:r>
            <a:endParaRPr kumimoji="1" lang="ja-JP" altLang="en-US" sz="1400" b="0" i="0" u="none" strike="noStrike" kern="0" cap="none" spc="0" normalizeH="0" baseline="0" noProof="0" dirty="0" smtClean="0">
              <a:ln>
                <a:noFill/>
              </a:ln>
              <a:solidFill>
                <a:srgbClr val="000000"/>
              </a:solidFill>
              <a:effectLst/>
              <a:uLnTx/>
              <a:uFillTx/>
              <a:latin typeface="+mn-lt"/>
              <a:ea typeface="+mn-ea"/>
            </a:endParaRPr>
          </a:p>
          <a:p>
            <a:pPr lvl="3"/>
            <a:r>
              <a:rPr kumimoji="1" lang="en-US" altLang="ja-JP" sz="1200" b="0" i="0" u="none" strike="noStrike" kern="0" cap="none" spc="0" normalizeH="0" baseline="0" noProof="0" dirty="0" smtClean="0">
                <a:ln>
                  <a:noFill/>
                </a:ln>
                <a:solidFill>
                  <a:srgbClr val="000000"/>
                </a:solidFill>
                <a:effectLst/>
                <a:uLnTx/>
                <a:uFillTx/>
                <a:latin typeface="+mn-lt"/>
                <a:ea typeface="+mn-ea"/>
              </a:rPr>
              <a:t>Fourth level</a:t>
            </a:r>
            <a:endParaRPr kumimoji="1" lang="ja-JP" altLang="en-US" sz="1200" b="0" i="0" u="none" strike="noStrike" kern="0" cap="none" spc="0" normalizeH="0" baseline="0" noProof="0" dirty="0" smtClean="0">
              <a:ln>
                <a:noFill/>
              </a:ln>
              <a:solidFill>
                <a:srgbClr val="000000"/>
              </a:solidFill>
              <a:effectLst/>
              <a:uLnTx/>
              <a:uFillTx/>
              <a:latin typeface="+mn-lt"/>
              <a:ea typeface="+mn-ea"/>
            </a:endParaRPr>
          </a:p>
        </p:txBody>
      </p:sp>
    </p:spTree>
    <p:extLst>
      <p:ext uri="{BB962C8B-B14F-4D97-AF65-F5344CB8AC3E}">
        <p14:creationId xmlns:p14="http://schemas.microsoft.com/office/powerpoint/2010/main" val="169770169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New Page">
    <p:spTree>
      <p:nvGrpSpPr>
        <p:cNvPr id="1" name=""/>
        <p:cNvGrpSpPr/>
        <p:nvPr/>
      </p:nvGrpSpPr>
      <p:grpSpPr>
        <a:xfrm>
          <a:off x="0" y="0"/>
          <a:ext cx="0" cy="0"/>
          <a:chOff x="0" y="0"/>
          <a:chExt cx="0" cy="0"/>
        </a:xfrm>
      </p:grpSpPr>
      <p:pic>
        <p:nvPicPr>
          <p:cNvPr id="4" name="Picture 7" descr="C:\Documents and Settings\mcauley\Local Settings\Temp\wz83a6\oneM2M\oneM2M-Logo.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46988" y="0"/>
            <a:ext cx="1497012"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30174"/>
            <a:ext cx="7189788" cy="762001"/>
          </a:xfrm>
          <a:prstGeom prst="rect">
            <a:avLst/>
          </a:prstGeom>
        </p:spPr>
        <p:txBody>
          <a:bodyPr/>
          <a:lstStyle>
            <a:lvl1pPr algn="l">
              <a:defRPr sz="40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12837"/>
            <a:ext cx="8229600" cy="5113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72C9F595-D14A-49AF-8E0E-4A9B8E83D707}" type="slidenum">
              <a:rPr lang="en-US" altLang="en-US"/>
              <a:pPr>
                <a:defRPr/>
              </a:pPr>
              <a:t>‹#›</a:t>
            </a:fld>
            <a:endParaRPr lang="en-US" altLang="en-US"/>
          </a:p>
        </p:txBody>
      </p:sp>
    </p:spTree>
    <p:extLst>
      <p:ext uri="{BB962C8B-B14F-4D97-AF65-F5344CB8AC3E}">
        <p14:creationId xmlns:p14="http://schemas.microsoft.com/office/powerpoint/2010/main" val="22390069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7" descr="C:\Documents and Settings\mcauley\Local Settings\Temp\wz83a6\oneM2M\oneM2M-Logo.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46988" y="0"/>
            <a:ext cx="1497012"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457200" y="130174"/>
            <a:ext cx="7189788" cy="762001"/>
          </a:xfrm>
          <a:prstGeom prst="rect">
            <a:avLst/>
          </a:prstGeom>
        </p:spPr>
        <p:txBody>
          <a:bodyPr/>
          <a:lstStyle>
            <a:lvl1pPr algn="l">
              <a:defRPr sz="4000"/>
            </a:lvl1pPr>
          </a:lstStyle>
          <a:p>
            <a:r>
              <a:rPr lang="en-US" dirty="0" smtClean="0"/>
              <a:t>Click to edit Master title style</a:t>
            </a:r>
            <a:endParaRPr lang="en-US" dirty="0"/>
          </a:p>
        </p:txBody>
      </p:sp>
      <p:sp>
        <p:nvSpPr>
          <p:cNvPr id="13" name="Content Placeholder 2"/>
          <p:cNvSpPr>
            <a:spLocks noGrp="1"/>
          </p:cNvSpPr>
          <p:nvPr>
            <p:ph idx="1"/>
          </p:nvPr>
        </p:nvSpPr>
        <p:spPr>
          <a:xfrm>
            <a:off x="457200" y="1112837"/>
            <a:ext cx="8229600" cy="5113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CF89F39-5B16-4397-83E1-4F9DD8C46E16}" type="slidenum">
              <a:rPr lang="en-US" altLang="en-US"/>
              <a:pPr>
                <a:defRPr/>
              </a:pPr>
              <a:t>‹#›</a:t>
            </a:fld>
            <a:endParaRPr lang="en-US" altLang="en-US"/>
          </a:p>
        </p:txBody>
      </p:sp>
    </p:spTree>
    <p:extLst>
      <p:ext uri="{BB962C8B-B14F-4D97-AF65-F5344CB8AC3E}">
        <p14:creationId xmlns:p14="http://schemas.microsoft.com/office/powerpoint/2010/main" val="34585866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3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0" y="0"/>
            <a:ext cx="0" cy="0"/>
          </a:xfrm>
        </p:spPr>
        <p:txBody>
          <a:bodyPr/>
          <a:lstStyle>
            <a:lvl1pPr>
              <a:defRPr>
                <a:solidFill>
                  <a:prstClr val="black">
                    <a:tint val="75000"/>
                  </a:prstClr>
                </a:solidFill>
                <a:latin typeface="Calibri" panose="020F0502020204030204" pitchFamily="34" charset="0"/>
              </a:defRPr>
            </a:lvl1pPr>
          </a:lstStyle>
          <a:p>
            <a:pPr eaLnBrk="0" hangingPunct="0">
              <a:defRPr/>
            </a:pPr>
            <a:endParaRPr lang="en-GB" sz="1800"/>
          </a:p>
        </p:txBody>
      </p:sp>
      <p:sp>
        <p:nvSpPr>
          <p:cNvPr id="3" name="Espace réservé du pied de page 4"/>
          <p:cNvSpPr>
            <a:spLocks noGrp="1"/>
          </p:cNvSpPr>
          <p:nvPr>
            <p:ph type="ftr" sz="quarter" idx="11"/>
          </p:nvPr>
        </p:nvSpPr>
        <p:spPr>
          <a:xfrm>
            <a:off x="0" y="0"/>
            <a:ext cx="0" cy="0"/>
          </a:xfrm>
        </p:spPr>
        <p:txBody>
          <a:bodyPr/>
          <a:lstStyle>
            <a:lvl1pPr>
              <a:defRPr>
                <a:solidFill>
                  <a:prstClr val="black">
                    <a:tint val="75000"/>
                  </a:prstClr>
                </a:solidFill>
                <a:latin typeface="Calibri" panose="020F0502020204030204" pitchFamily="34" charset="0"/>
              </a:defRPr>
            </a:lvl1pPr>
          </a:lstStyle>
          <a:p>
            <a:pPr eaLnBrk="0" hangingPunct="0">
              <a:defRPr/>
            </a:pPr>
            <a:endParaRPr lang="en-GB" sz="1800"/>
          </a:p>
        </p:txBody>
      </p:sp>
      <p:sp>
        <p:nvSpPr>
          <p:cNvPr id="4" name="Espace réservé du numéro de diapositive 5"/>
          <p:cNvSpPr>
            <a:spLocks noGrp="1"/>
          </p:cNvSpPr>
          <p:nvPr>
            <p:ph type="sldNum" sz="quarter" idx="12"/>
          </p:nvPr>
        </p:nvSpPr>
        <p:spPr>
          <a:xfrm>
            <a:off x="0" y="0"/>
            <a:ext cx="0" cy="0"/>
          </a:xfrm>
        </p:spPr>
        <p:txBody>
          <a:bodyPr/>
          <a:lstStyle>
            <a:lvl1pPr>
              <a:defRPr>
                <a:solidFill>
                  <a:prstClr val="black">
                    <a:tint val="75000"/>
                  </a:prstClr>
                </a:solidFill>
                <a:latin typeface="Calibri" panose="020F0502020204030204" pitchFamily="34" charset="0"/>
              </a:defRPr>
            </a:lvl1pPr>
          </a:lstStyle>
          <a:p>
            <a:pPr eaLnBrk="0" hangingPunct="0">
              <a:defRPr/>
            </a:pPr>
            <a:fld id="{72490FC9-F7E7-4AB0-B7B1-01A7872870CF}" type="slidenum">
              <a:rPr lang="en-GB" sz="1800"/>
              <a:pPr eaLnBrk="0" hangingPunct="0">
                <a:defRPr/>
              </a:pPr>
              <a:t>‹#›</a:t>
            </a:fld>
            <a:endParaRPr lang="en-GB" sz="1800"/>
          </a:p>
        </p:txBody>
      </p:sp>
    </p:spTree>
    <p:extLst>
      <p:ext uri="{BB962C8B-B14F-4D97-AF65-F5344CB8AC3E}">
        <p14:creationId xmlns:p14="http://schemas.microsoft.com/office/powerpoint/2010/main" val="312130536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SW - Blank Slide">
    <p:spTree>
      <p:nvGrpSpPr>
        <p:cNvPr id="1" name=""/>
        <p:cNvGrpSpPr/>
        <p:nvPr/>
      </p:nvGrpSpPr>
      <p:grpSpPr>
        <a:xfrm>
          <a:off x="0" y="0"/>
          <a:ext cx="0" cy="0"/>
          <a:chOff x="0" y="0"/>
          <a:chExt cx="0" cy="0"/>
        </a:xfrm>
      </p:grpSpPr>
      <p:sp>
        <p:nvSpPr>
          <p:cNvPr id="4" name="Title Placeholder 1"/>
          <p:cNvSpPr>
            <a:spLocks noGrp="1"/>
          </p:cNvSpPr>
          <p:nvPr>
            <p:ph type="title"/>
          </p:nvPr>
        </p:nvSpPr>
        <p:spPr bwMode="auto">
          <a:xfrm>
            <a:off x="344321" y="86003"/>
            <a:ext cx="8580438" cy="8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b" anchorCtr="0" compatLnSpc="1">
            <a:prstTxWarp prst="textNoShape">
              <a:avLst/>
            </a:prstTxWarp>
          </a:bodyPr>
          <a:lstStyle>
            <a:lvl1pPr>
              <a:lnSpc>
                <a:spcPct val="100000"/>
              </a:lnSpc>
              <a:defRPr/>
            </a:lvl1pPr>
          </a:lstStyle>
          <a:p>
            <a:pPr lvl="0"/>
            <a:r>
              <a:rPr lang="fr-FR" smtClean="0"/>
              <a:t>Modifiez le style du titre</a:t>
            </a:r>
            <a:endParaRPr lang="en-US" dirty="0"/>
          </a:p>
        </p:txBody>
      </p:sp>
    </p:spTree>
    <p:extLst>
      <p:ext uri="{BB962C8B-B14F-4D97-AF65-F5344CB8AC3E}">
        <p14:creationId xmlns:p14="http://schemas.microsoft.com/office/powerpoint/2010/main" val="2731502578"/>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323850" y="188913"/>
            <a:ext cx="8459788" cy="355600"/>
          </a:xfrm>
          <a:prstGeom prst="rect">
            <a:avLst/>
          </a:prstGeom>
        </p:spPr>
        <p:txBody>
          <a:bodyPr/>
          <a:lstStyle/>
          <a:p>
            <a:r>
              <a:rPr lang="en-US" noProof="0" smtClean="0"/>
              <a:t>Fare clic per modificare lo stile del titolo</a:t>
            </a:r>
            <a:endParaRPr lang="en-US" noProof="0"/>
          </a:p>
        </p:txBody>
      </p:sp>
      <p:sp>
        <p:nvSpPr>
          <p:cNvPr id="3" name="Rectangle 4"/>
          <p:cNvSpPr>
            <a:spLocks noGrp="1" noChangeArrowheads="1"/>
          </p:cNvSpPr>
          <p:nvPr>
            <p:ph type="ftr" sz="quarter" idx="10"/>
          </p:nvPr>
        </p:nvSpPr>
        <p:spPr>
          <a:xfrm>
            <a:off x="2051050" y="6381750"/>
            <a:ext cx="3960813" cy="339725"/>
          </a:xfrm>
          <a:prstGeom prst="rect">
            <a:avLst/>
          </a:prstGeom>
        </p:spPr>
        <p:txBody>
          <a:bodyPr/>
          <a:lstStyle>
            <a:lvl1pPr>
              <a:defRPr>
                <a:solidFill>
                  <a:srgbClr val="838383"/>
                </a:solidFill>
                <a:latin typeface="Calibri" panose="020F0502020204030204" pitchFamily="34" charset="0"/>
              </a:defRPr>
            </a:lvl1pPr>
          </a:lstStyle>
          <a:p>
            <a:pPr eaLnBrk="0" hangingPunct="0">
              <a:defRPr/>
            </a:pPr>
            <a:endParaRPr lang="en-US" sz="1800"/>
          </a:p>
        </p:txBody>
      </p:sp>
      <p:sp>
        <p:nvSpPr>
          <p:cNvPr id="4" name="Rectangle 5"/>
          <p:cNvSpPr>
            <a:spLocks noGrp="1" noChangeArrowheads="1"/>
          </p:cNvSpPr>
          <p:nvPr>
            <p:ph type="sldNum" sz="quarter" idx="11"/>
          </p:nvPr>
        </p:nvSpPr>
        <p:spPr>
          <a:xfrm>
            <a:off x="7667625" y="6381750"/>
            <a:ext cx="1008063" cy="331788"/>
          </a:xfrm>
          <a:prstGeom prst="rect">
            <a:avLst/>
          </a:prstGeom>
        </p:spPr>
        <p:txBody>
          <a:bodyPr/>
          <a:lstStyle>
            <a:lvl1pPr>
              <a:defRPr u="none">
                <a:solidFill>
                  <a:srgbClr val="000000"/>
                </a:solidFill>
                <a:latin typeface="Franklin Gothic Demi" charset="0"/>
                <a:ea typeface="MS PGothic" charset="0"/>
                <a:cs typeface="MS PGothic" charset="0"/>
              </a:defRPr>
            </a:lvl1pPr>
          </a:lstStyle>
          <a:p>
            <a:pPr eaLnBrk="0" hangingPunct="0">
              <a:defRPr/>
            </a:pPr>
            <a:fld id="{4A3F7C5A-3C92-458E-A228-78C84EB5EDE2}" type="slidenum">
              <a:rPr lang="it-IT" sz="1800"/>
              <a:pPr eaLnBrk="0" hangingPunct="0">
                <a:defRPr/>
              </a:pPr>
              <a:t>‹#›</a:t>
            </a:fld>
            <a:endParaRPr lang="it-IT" sz="1800"/>
          </a:p>
        </p:txBody>
      </p:sp>
    </p:spTree>
    <p:extLst>
      <p:ext uri="{BB962C8B-B14F-4D97-AF65-F5344CB8AC3E}">
        <p14:creationId xmlns:p14="http://schemas.microsoft.com/office/powerpoint/2010/main" val="11995403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4"/>
          <p:cNvSpPr>
            <a:spLocks noChangeArrowheads="1"/>
          </p:cNvSpPr>
          <p:nvPr/>
        </p:nvSpPr>
        <p:spPr bwMode="auto">
          <a:xfrm>
            <a:off x="8447088" y="6389688"/>
            <a:ext cx="4032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defRPr/>
            </a:pPr>
            <a:fld id="{E67C70D3-CF84-41DE-AD42-C4FB2E193BF6}" type="slidenum">
              <a:rPr lang="en-US" altLang="en-US" sz="600" smtClean="0">
                <a:solidFill>
                  <a:srgbClr val="CCFFCC"/>
                </a:solidFill>
                <a:latin typeface="Arial" pitchFamily="34" charset="0"/>
              </a:rPr>
              <a:pPr>
                <a:defRPr/>
              </a:pPr>
              <a:t>‹#›</a:t>
            </a:fld>
            <a:endParaRPr lang="en-US" altLang="en-US" sz="600" dirty="0">
              <a:solidFill>
                <a:srgbClr val="CCFFCC"/>
              </a:solidFill>
              <a:latin typeface="Arial" pitchFamily="34" charset="0"/>
            </a:endParaRPr>
          </a:p>
        </p:txBody>
      </p:sp>
      <p:sp>
        <p:nvSpPr>
          <p:cNvPr id="3" name="Rectangle 100"/>
          <p:cNvSpPr>
            <a:spLocks noChangeArrowheads="1"/>
          </p:cNvSpPr>
          <p:nvPr userDrawn="1"/>
        </p:nvSpPr>
        <p:spPr bwMode="auto">
          <a:xfrm>
            <a:off x="25400" y="2684463"/>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defRPr/>
            </a:pPr>
            <a:r>
              <a:rPr lang="en-IN" altLang="en-US" sz="2800" b="1" dirty="0">
                <a:solidFill>
                  <a:srgbClr val="484848"/>
                </a:solidFill>
                <a:latin typeface="Calibri" pitchFamily="34" charset="0"/>
              </a:rPr>
              <a:t>“EU best Practices around emerging area of Digitization” </a:t>
            </a:r>
          </a:p>
        </p:txBody>
      </p:sp>
      <p:pic>
        <p:nvPicPr>
          <p:cNvPr id="4" name="Picture 8" descr="eftalogo.jpg"/>
          <p:cNvPicPr>
            <a:picLocks noChangeAspect="1"/>
          </p:cNvPicPr>
          <p:nvPr userDrawn="1"/>
        </p:nvPicPr>
        <p:blipFill>
          <a:blip r:embed="rId2">
            <a:extLst>
              <a:ext uri="{28A0092B-C50C-407E-A947-70E740481C1C}">
                <a14:useLocalDpi xmlns:a14="http://schemas.microsoft.com/office/drawing/2010/main" val="0"/>
              </a:ext>
            </a:extLst>
          </a:blip>
          <a:srcRect b="7619"/>
          <a:stretch>
            <a:fillRect/>
          </a:stretch>
        </p:blipFill>
        <p:spPr bwMode="auto">
          <a:xfrm>
            <a:off x="7004050" y="211138"/>
            <a:ext cx="77946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1"/>
          <p:cNvCxnSpPr/>
          <p:nvPr userDrawn="1"/>
        </p:nvCxnSpPr>
        <p:spPr>
          <a:xfrm flipV="1">
            <a:off x="263525" y="942975"/>
            <a:ext cx="8609013" cy="0"/>
          </a:xfrm>
          <a:prstGeom prst="line">
            <a:avLst/>
          </a:prstGeom>
          <a:ln w="9525">
            <a:solidFill>
              <a:srgbClr val="B8005C"/>
            </a:solidFill>
          </a:ln>
        </p:spPr>
        <p:style>
          <a:lnRef idx="1">
            <a:schemeClr val="accent1"/>
          </a:lnRef>
          <a:fillRef idx="0">
            <a:schemeClr val="accent1"/>
          </a:fillRef>
          <a:effectRef idx="0">
            <a:schemeClr val="accent1"/>
          </a:effectRef>
          <a:fontRef idx="minor">
            <a:schemeClr val="tx1"/>
          </a:fontRef>
        </p:style>
      </p:cxnSp>
      <p:pic>
        <p:nvPicPr>
          <p:cNvPr id="6" name="Picture 15" descr="ETSI.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02063" y="298450"/>
            <a:ext cx="155892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CEN logo transparen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406525" y="212725"/>
            <a:ext cx="7969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LogoDefPMS.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371725" y="225425"/>
            <a:ext cx="1243013"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http://rapidis.blogactiv.eu/files/2012/09/European_Commission.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522913" y="19050"/>
            <a:ext cx="1233487"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kstvak 26"/>
          <p:cNvSpPr txBox="1">
            <a:spLocks noChangeArrowheads="1"/>
          </p:cNvSpPr>
          <p:nvPr userDrawn="1"/>
        </p:nvSpPr>
        <p:spPr bwMode="auto">
          <a:xfrm>
            <a:off x="505080" y="5380672"/>
            <a:ext cx="8299450" cy="1477328"/>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nl-BE" sz="1800" dirty="0">
                <a:solidFill>
                  <a:srgbClr val="00279F"/>
                </a:solidFill>
                <a:latin typeface="Calibri" pitchFamily="34" charset="0"/>
                <a:cs typeface="Arial" charset="0"/>
              </a:rPr>
              <a:t>Dinesh Chand Sharma </a:t>
            </a:r>
          </a:p>
          <a:p>
            <a:pPr algn="ctr">
              <a:defRPr/>
            </a:pPr>
            <a:r>
              <a:rPr lang="en-US" sz="1800" dirty="0">
                <a:solidFill>
                  <a:srgbClr val="00279F"/>
                </a:solidFill>
                <a:latin typeface="Calibri" pitchFamily="34" charset="0"/>
                <a:cs typeface="Arial" charset="0"/>
              </a:rPr>
              <a:t>Director – Standards &amp; Public Policy</a:t>
            </a:r>
          </a:p>
          <a:p>
            <a:pPr algn="ctr">
              <a:defRPr/>
            </a:pPr>
            <a:r>
              <a:rPr lang="en-US" sz="1800" dirty="0">
                <a:solidFill>
                  <a:srgbClr val="00279F"/>
                </a:solidFill>
                <a:latin typeface="Calibri" pitchFamily="34" charset="0"/>
                <a:cs typeface="Arial" charset="0"/>
              </a:rPr>
              <a:t>Project SESEI </a:t>
            </a:r>
          </a:p>
          <a:p>
            <a:pPr algn="ctr">
              <a:defRPr/>
            </a:pPr>
            <a:r>
              <a:rPr lang="en-US" altLang="en-US" sz="1800" b="1" dirty="0">
                <a:solidFill>
                  <a:srgbClr val="484848"/>
                </a:solidFill>
                <a:latin typeface="Calibri" pitchFamily="34" charset="0"/>
              </a:rPr>
              <a:t>(</a:t>
            </a:r>
            <a:r>
              <a:rPr lang="en-IN" sz="1800" b="1" dirty="0">
                <a:solidFill>
                  <a:srgbClr val="484848"/>
                </a:solidFill>
                <a:latin typeface="Calibri" pitchFamily="34" charset="0"/>
              </a:rPr>
              <a:t>Leadership Talk Series - IIM Lucknow (Noida Campus)</a:t>
            </a:r>
            <a:r>
              <a:rPr lang="en-US" sz="1800" b="1" dirty="0">
                <a:solidFill>
                  <a:srgbClr val="484848"/>
                </a:solidFill>
                <a:latin typeface="Calibri" pitchFamily="34" charset="0"/>
              </a:rPr>
              <a:t>, 15</a:t>
            </a:r>
            <a:r>
              <a:rPr lang="en-US" sz="1800" b="1" baseline="30000" dirty="0">
                <a:solidFill>
                  <a:srgbClr val="484848"/>
                </a:solidFill>
                <a:latin typeface="Calibri" pitchFamily="34" charset="0"/>
              </a:rPr>
              <a:t>th</a:t>
            </a:r>
            <a:r>
              <a:rPr lang="en-US" sz="1800" b="1" dirty="0">
                <a:solidFill>
                  <a:srgbClr val="484848"/>
                </a:solidFill>
                <a:latin typeface="Calibri" pitchFamily="34" charset="0"/>
              </a:rPr>
              <a:t> July ’2017</a:t>
            </a:r>
            <a:r>
              <a:rPr lang="en-US" altLang="en-US" sz="1800" b="1" dirty="0">
                <a:solidFill>
                  <a:srgbClr val="484848"/>
                </a:solidFill>
                <a:latin typeface="Calibri" pitchFamily="34" charset="0"/>
              </a:rPr>
              <a:t>)</a:t>
            </a:r>
          </a:p>
          <a:p>
            <a:pPr algn="ctr">
              <a:defRPr/>
            </a:pPr>
            <a:endParaRPr lang="en-US" sz="1800" dirty="0">
              <a:solidFill>
                <a:srgbClr val="00279F"/>
              </a:solidFill>
              <a:latin typeface="Calibri" pitchFamily="34" charset="0"/>
              <a:cs typeface="Arial" charset="0"/>
            </a:endParaRPr>
          </a:p>
        </p:txBody>
      </p:sp>
    </p:spTree>
    <p:extLst>
      <p:ext uri="{BB962C8B-B14F-4D97-AF65-F5344CB8AC3E}">
        <p14:creationId xmlns:p14="http://schemas.microsoft.com/office/powerpoint/2010/main" val="41318310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57286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0">
                <a:solidFill>
                  <a:srgbClr val="006699"/>
                </a:solidFill>
                <a:latin typeface="Calibri" pitchFamily="34" charset="0"/>
                <a:cs typeface="Calibri"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6699"/>
              </a:buClr>
              <a:defRPr>
                <a:latin typeface="Calibri" pitchFamily="34" charset="0"/>
                <a:cs typeface="Calibri" pitchFamily="34" charset="0"/>
              </a:defRPr>
            </a:lvl1pPr>
            <a:lvl2pPr>
              <a:buClr>
                <a:srgbClr val="006699"/>
              </a:buClr>
              <a:defRPr>
                <a:latin typeface="Calibri" pitchFamily="34" charset="0"/>
                <a:cs typeface="Calibri" pitchFamily="34" charset="0"/>
              </a:defRPr>
            </a:lvl2pPr>
            <a:lvl3pPr>
              <a:buClr>
                <a:srgbClr val="006699"/>
              </a:buClr>
              <a:defRPr>
                <a:latin typeface="Calibri" pitchFamily="34" charset="0"/>
                <a:cs typeface="Calibri" pitchFamily="34" charset="0"/>
              </a:defRPr>
            </a:lvl3pPr>
            <a:lvl4pPr>
              <a:buClr>
                <a:srgbClr val="006699"/>
              </a:buClr>
              <a:defRPr>
                <a:latin typeface="Calibri" pitchFamily="34" charset="0"/>
                <a:cs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556855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67708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727200"/>
            <a:ext cx="3905250" cy="414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29150" y="1727200"/>
            <a:ext cx="3905250" cy="414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10761561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marL="2289175" indent="0">
              <a:buNone/>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marL="2289175" indent="0">
              <a:buNone/>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6521000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804488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24598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188463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455650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320445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44028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58114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400050" y="6472238"/>
            <a:ext cx="8743950" cy="230832"/>
          </a:xfrm>
          <a:prstGeom prst="rect">
            <a:avLst/>
          </a:prstGeom>
          <a:noFill/>
          <a:ln w="9525">
            <a:noFill/>
            <a:miter lim="800000"/>
            <a:headEnd/>
            <a:tailEnd/>
          </a:ln>
        </p:spPr>
        <p:txBody>
          <a:bodyPr wrap="square" lIns="0" rIns="0">
            <a:spAutoFit/>
          </a:bodyPr>
          <a:lstStyle/>
          <a:p>
            <a:pPr>
              <a:tabLst>
                <a:tab pos="7259638" algn="r"/>
              </a:tabLst>
              <a:defRPr/>
            </a:pPr>
            <a:r>
              <a:rPr lang="en-US" sz="900" dirty="0">
                <a:solidFill>
                  <a:prstClr val="black"/>
                </a:solidFill>
                <a:latin typeface="Verdana" pitchFamily="34" charset="0"/>
                <a:cs typeface="+mn-cs"/>
              </a:rPr>
              <a:t>   Page </a:t>
            </a:r>
            <a:fld id="{6B7FDBFB-0FFA-4F22-9021-B6DFEEEF562B}" type="slidenum">
              <a:rPr lang="en-US" sz="900">
                <a:solidFill>
                  <a:prstClr val="black"/>
                </a:solidFill>
                <a:latin typeface="Verdana" pitchFamily="34" charset="0"/>
                <a:cs typeface="+mn-cs"/>
              </a:rPr>
              <a:pPr>
                <a:tabLst>
                  <a:tab pos="7259638" algn="r"/>
                </a:tabLst>
                <a:defRPr/>
              </a:pPr>
              <a:t>‹#›</a:t>
            </a:fld>
            <a:r>
              <a:rPr lang="en-US" sz="900" dirty="0">
                <a:solidFill>
                  <a:prstClr val="black"/>
                </a:solidFill>
                <a:latin typeface="Verdana" pitchFamily="34" charset="0"/>
                <a:cs typeface="+mn-cs"/>
              </a:rPr>
              <a:t>                         CEN-CENELEC-ETSI Smart </a:t>
            </a:r>
            <a:r>
              <a:rPr lang="en-US" sz="900" dirty="0" smtClean="0">
                <a:solidFill>
                  <a:prstClr val="black"/>
                </a:solidFill>
                <a:latin typeface="Verdana" pitchFamily="34" charset="0"/>
                <a:cs typeface="+mn-cs"/>
              </a:rPr>
              <a:t>Energy Grid Co-ordination Group</a:t>
            </a:r>
            <a:endParaRPr lang="en-US" sz="900" dirty="0">
              <a:solidFill>
                <a:prstClr val="black"/>
              </a:solidFill>
              <a:latin typeface="Verdana" pitchFamily="34" charset="0"/>
              <a:cs typeface="+mn-cs"/>
            </a:endParaRPr>
          </a:p>
        </p:txBody>
      </p:sp>
      <p:pic>
        <p:nvPicPr>
          <p:cNvPr id="5" name="Picture 7" descr="CEN logo transparent.gif"/>
          <p:cNvPicPr>
            <a:picLocks noChangeAspect="1"/>
          </p:cNvPicPr>
          <p:nvPr userDrawn="1"/>
        </p:nvPicPr>
        <p:blipFill>
          <a:blip r:embed="rId2" cstate="print"/>
          <a:srcRect/>
          <a:stretch>
            <a:fillRect/>
          </a:stretch>
        </p:blipFill>
        <p:spPr bwMode="auto">
          <a:xfrm>
            <a:off x="398463" y="233363"/>
            <a:ext cx="458787" cy="363537"/>
          </a:xfrm>
          <a:prstGeom prst="rect">
            <a:avLst/>
          </a:prstGeom>
          <a:noFill/>
          <a:ln w="9525">
            <a:noFill/>
            <a:miter lim="800000"/>
            <a:headEnd/>
            <a:tailEnd/>
          </a:ln>
        </p:spPr>
      </p:pic>
      <p:pic>
        <p:nvPicPr>
          <p:cNvPr id="6" name="Picture 8" descr="cenelecnew.jpg"/>
          <p:cNvPicPr>
            <a:picLocks noChangeAspect="1"/>
          </p:cNvPicPr>
          <p:nvPr userDrawn="1"/>
        </p:nvPicPr>
        <p:blipFill>
          <a:blip r:embed="rId3" cstate="print"/>
          <a:srcRect/>
          <a:stretch>
            <a:fillRect/>
          </a:stretch>
        </p:blipFill>
        <p:spPr bwMode="auto">
          <a:xfrm>
            <a:off x="1006475" y="231775"/>
            <a:ext cx="901700" cy="361950"/>
          </a:xfrm>
          <a:prstGeom prst="rect">
            <a:avLst/>
          </a:prstGeom>
          <a:noFill/>
          <a:ln w="9525">
            <a:noFill/>
            <a:miter lim="800000"/>
            <a:headEnd/>
            <a:tailEnd/>
          </a:ln>
        </p:spPr>
      </p:pic>
      <p:pic>
        <p:nvPicPr>
          <p:cNvPr id="7" name="Picture 8" descr="ETSI.jpg"/>
          <p:cNvPicPr>
            <a:picLocks noChangeAspect="1"/>
          </p:cNvPicPr>
          <p:nvPr userDrawn="1"/>
        </p:nvPicPr>
        <p:blipFill>
          <a:blip r:embed="rId4" cstate="print"/>
          <a:srcRect/>
          <a:stretch>
            <a:fillRect/>
          </a:stretch>
        </p:blipFill>
        <p:spPr bwMode="auto">
          <a:xfrm>
            <a:off x="1979613" y="246063"/>
            <a:ext cx="1081087" cy="373062"/>
          </a:xfrm>
          <a:prstGeom prst="rect">
            <a:avLst/>
          </a:prstGeom>
          <a:noFill/>
          <a:ln w="9525">
            <a:noFill/>
            <a:miter lim="800000"/>
            <a:headEnd/>
            <a:tailEnd/>
          </a:ln>
        </p:spPr>
      </p:pic>
      <p:sp>
        <p:nvSpPr>
          <p:cNvPr id="2" name="Title 1"/>
          <p:cNvSpPr>
            <a:spLocks noGrp="1"/>
          </p:cNvSpPr>
          <p:nvPr>
            <p:ph type="ctrTitle"/>
          </p:nvPr>
        </p:nvSpPr>
        <p:spPr>
          <a:xfrm>
            <a:off x="386424" y="2173289"/>
            <a:ext cx="8786842" cy="1470025"/>
          </a:xfrm>
          <a:prstGeom prst="rect">
            <a:avLst/>
          </a:prstGeom>
        </p:spPr>
        <p:txBody>
          <a:bodyPr/>
          <a:lstStyle>
            <a:lvl1pPr algn="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5294" y="3886200"/>
            <a:ext cx="8758706"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379475"/>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612775"/>
            <a:ext cx="8229600" cy="804863"/>
          </a:xfrm>
          <a:prstGeom prst="rect">
            <a:avLst/>
          </a:prstGeom>
        </p:spPr>
        <p:txBody>
          <a:bodyPr/>
          <a:lstStyle/>
          <a:p>
            <a:r>
              <a:rPr lang="fr-FR" dirty="0"/>
              <a:t>Modifiez le style du titre</a:t>
            </a:r>
          </a:p>
        </p:txBody>
      </p:sp>
      <p:sp>
        <p:nvSpPr>
          <p:cNvPr id="3" name="Espace réservé du contenu 2"/>
          <p:cNvSpPr>
            <a:spLocks noGrp="1"/>
          </p:cNvSpPr>
          <p:nvPr>
            <p:ph idx="1"/>
          </p:nvPr>
        </p:nvSpPr>
        <p:spPr>
          <a:xfrm>
            <a:off x="457200" y="1600200"/>
            <a:ext cx="8229600" cy="4709120"/>
          </a:xfrm>
        </p:spPr>
        <p:txBody>
          <a:bodyPr/>
          <a:lstStyle>
            <a:lvl1pPr>
              <a:spcBef>
                <a:spcPts val="600"/>
              </a:spcBef>
              <a:spcAft>
                <a:spcPts val="300"/>
              </a:spcAft>
              <a:defRPr/>
            </a:lvl1pPr>
            <a:lvl2pPr>
              <a:spcBef>
                <a:spcPts val="600"/>
              </a:spcBef>
              <a:spcAft>
                <a:spcPts val="300"/>
              </a:spcAft>
              <a:defRPr/>
            </a:lvl2pPr>
            <a:lvl3pPr>
              <a:spcBef>
                <a:spcPts val="600"/>
              </a:spcBef>
              <a:spcAft>
                <a:spcPts val="300"/>
              </a:spcAft>
              <a:defRPr/>
            </a:lvl3pPr>
            <a:lvl4pPr>
              <a:spcBef>
                <a:spcPts val="600"/>
              </a:spcBef>
              <a:spcAft>
                <a:spcPts val="300"/>
              </a:spcAft>
              <a:defRPr/>
            </a:lvl4pPr>
            <a:lvl5pPr>
              <a:spcBef>
                <a:spcPts val="600"/>
              </a:spcBef>
              <a:spcAft>
                <a:spcPts val="300"/>
              </a:spcAf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Picture 7" descr="CEN logo transparent.gif"/>
          <p:cNvPicPr>
            <a:picLocks noChangeAspect="1"/>
          </p:cNvPicPr>
          <p:nvPr userDrawn="1"/>
        </p:nvPicPr>
        <p:blipFill>
          <a:blip r:embed="rId2" cstate="print"/>
          <a:srcRect/>
          <a:stretch>
            <a:fillRect/>
          </a:stretch>
        </p:blipFill>
        <p:spPr bwMode="auto">
          <a:xfrm>
            <a:off x="398463" y="233363"/>
            <a:ext cx="458787" cy="363537"/>
          </a:xfrm>
          <a:prstGeom prst="rect">
            <a:avLst/>
          </a:prstGeom>
          <a:noFill/>
          <a:ln w="9525">
            <a:noFill/>
            <a:miter lim="800000"/>
            <a:headEnd/>
            <a:tailEnd/>
          </a:ln>
        </p:spPr>
      </p:pic>
      <p:pic>
        <p:nvPicPr>
          <p:cNvPr id="5" name="Picture 8" descr="cenelecnew.jpg"/>
          <p:cNvPicPr>
            <a:picLocks noChangeAspect="1"/>
          </p:cNvPicPr>
          <p:nvPr userDrawn="1"/>
        </p:nvPicPr>
        <p:blipFill>
          <a:blip r:embed="rId3" cstate="print"/>
          <a:srcRect/>
          <a:stretch>
            <a:fillRect/>
          </a:stretch>
        </p:blipFill>
        <p:spPr bwMode="auto">
          <a:xfrm>
            <a:off x="1006475" y="231775"/>
            <a:ext cx="901700" cy="361950"/>
          </a:xfrm>
          <a:prstGeom prst="rect">
            <a:avLst/>
          </a:prstGeom>
          <a:noFill/>
          <a:ln w="9525">
            <a:noFill/>
            <a:miter lim="800000"/>
            <a:headEnd/>
            <a:tailEnd/>
          </a:ln>
        </p:spPr>
      </p:pic>
      <p:pic>
        <p:nvPicPr>
          <p:cNvPr id="6" name="Picture 8" descr="ETSI.jpg"/>
          <p:cNvPicPr>
            <a:picLocks noChangeAspect="1"/>
          </p:cNvPicPr>
          <p:nvPr userDrawn="1"/>
        </p:nvPicPr>
        <p:blipFill>
          <a:blip r:embed="rId4" cstate="print"/>
          <a:srcRect/>
          <a:stretch>
            <a:fillRect/>
          </a:stretch>
        </p:blipFill>
        <p:spPr bwMode="auto">
          <a:xfrm>
            <a:off x="1979613" y="246063"/>
            <a:ext cx="1081087" cy="373062"/>
          </a:xfrm>
          <a:prstGeom prst="rect">
            <a:avLst/>
          </a:prstGeom>
          <a:noFill/>
          <a:ln w="9525">
            <a:noFill/>
            <a:miter lim="800000"/>
            <a:headEnd/>
            <a:tailEnd/>
          </a:ln>
        </p:spPr>
      </p:pic>
      <p:sp>
        <p:nvSpPr>
          <p:cNvPr id="7" name="Rectangle 2"/>
          <p:cNvSpPr>
            <a:spLocks noChangeArrowheads="1"/>
          </p:cNvSpPr>
          <p:nvPr userDrawn="1"/>
        </p:nvSpPr>
        <p:spPr bwMode="auto">
          <a:xfrm>
            <a:off x="400050" y="6472238"/>
            <a:ext cx="8743950" cy="230832"/>
          </a:xfrm>
          <a:prstGeom prst="rect">
            <a:avLst/>
          </a:prstGeom>
          <a:noFill/>
          <a:ln w="9525">
            <a:noFill/>
            <a:miter lim="800000"/>
            <a:headEnd/>
            <a:tailEnd/>
          </a:ln>
        </p:spPr>
        <p:txBody>
          <a:bodyPr wrap="square" lIns="0" rIns="0">
            <a:spAutoFit/>
          </a:bodyPr>
          <a:lstStyle/>
          <a:p>
            <a:pPr>
              <a:tabLst>
                <a:tab pos="7259638" algn="r"/>
              </a:tabLst>
              <a:defRPr/>
            </a:pPr>
            <a:r>
              <a:rPr lang="en-US" sz="900" dirty="0">
                <a:solidFill>
                  <a:prstClr val="black"/>
                </a:solidFill>
                <a:latin typeface="Verdana" pitchFamily="34" charset="0"/>
                <a:cs typeface="+mn-cs"/>
              </a:rPr>
              <a:t>   Page </a:t>
            </a:r>
            <a:fld id="{6B7FDBFB-0FFA-4F22-9021-B6DFEEEF562B}" type="slidenum">
              <a:rPr lang="en-US" sz="900">
                <a:solidFill>
                  <a:prstClr val="black"/>
                </a:solidFill>
                <a:latin typeface="Verdana" pitchFamily="34" charset="0"/>
                <a:cs typeface="+mn-cs"/>
              </a:rPr>
              <a:pPr>
                <a:tabLst>
                  <a:tab pos="7259638" algn="r"/>
                </a:tabLst>
                <a:defRPr/>
              </a:pPr>
              <a:t>‹#›</a:t>
            </a:fld>
            <a:r>
              <a:rPr lang="en-US" sz="900" dirty="0">
                <a:solidFill>
                  <a:prstClr val="black"/>
                </a:solidFill>
                <a:latin typeface="Verdana" pitchFamily="34" charset="0"/>
                <a:cs typeface="+mn-cs"/>
              </a:rPr>
              <a:t>                         CEN-CENELEC-ETSI Smart </a:t>
            </a:r>
            <a:r>
              <a:rPr lang="en-US" sz="900" dirty="0" smtClean="0">
                <a:solidFill>
                  <a:prstClr val="black"/>
                </a:solidFill>
                <a:latin typeface="Verdana" pitchFamily="34" charset="0"/>
                <a:cs typeface="+mn-cs"/>
              </a:rPr>
              <a:t>Energy Grid Co-ordination Group</a:t>
            </a:r>
            <a:endParaRPr lang="en-US" sz="900" dirty="0">
              <a:solidFill>
                <a:prstClr val="black"/>
              </a:solidFill>
              <a:latin typeface="Verdana" pitchFamily="34" charset="0"/>
              <a:cs typeface="+mn-cs"/>
            </a:endParaRPr>
          </a:p>
        </p:txBody>
      </p:sp>
    </p:spTree>
    <p:extLst>
      <p:ext uri="{BB962C8B-B14F-4D97-AF65-F5344CB8AC3E}">
        <p14:creationId xmlns:p14="http://schemas.microsoft.com/office/powerpoint/2010/main" val="1407739341"/>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971600" y="188641"/>
            <a:ext cx="7715200" cy="1228998"/>
          </a:xfrm>
          <a:prstGeom prst="rect">
            <a:avLst/>
          </a:prstGeom>
        </p:spPr>
        <p:txBody>
          <a:bodyPr/>
          <a:lstStyle/>
          <a:p>
            <a:r>
              <a:rPr lang="fr-FR"/>
              <a:t>Modifiez le style du titre</a:t>
            </a:r>
          </a:p>
        </p:txBody>
      </p:sp>
      <p:sp>
        <p:nvSpPr>
          <p:cNvPr id="3" name="Espace réservé du contenu 2"/>
          <p:cNvSpPr>
            <a:spLocks noGrp="1"/>
          </p:cNvSpPr>
          <p:nvPr>
            <p:ph idx="1"/>
          </p:nvPr>
        </p:nvSpPr>
        <p:spPr>
          <a:xfrm>
            <a:off x="457200" y="1600200"/>
            <a:ext cx="8229600" cy="4709120"/>
          </a:xfrm>
        </p:spPr>
        <p:txBody>
          <a:bodyPr/>
          <a:lstStyle>
            <a:lvl1pPr>
              <a:spcBef>
                <a:spcPts val="600"/>
              </a:spcBef>
              <a:spcAft>
                <a:spcPts val="300"/>
              </a:spcAft>
              <a:defRPr/>
            </a:lvl1pPr>
            <a:lvl2pPr>
              <a:spcBef>
                <a:spcPts val="600"/>
              </a:spcBef>
              <a:spcAft>
                <a:spcPts val="300"/>
              </a:spcAft>
              <a:defRPr/>
            </a:lvl2pPr>
            <a:lvl3pPr>
              <a:spcBef>
                <a:spcPts val="600"/>
              </a:spcBef>
              <a:spcAft>
                <a:spcPts val="300"/>
              </a:spcAft>
              <a:defRPr/>
            </a:lvl3pPr>
            <a:lvl4pPr>
              <a:spcBef>
                <a:spcPts val="600"/>
              </a:spcBef>
              <a:spcAft>
                <a:spcPts val="300"/>
              </a:spcAft>
              <a:defRPr/>
            </a:lvl4pPr>
            <a:lvl5pPr>
              <a:spcBef>
                <a:spcPts val="600"/>
              </a:spcBef>
              <a:spcAft>
                <a:spcPts val="300"/>
              </a:spcAf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4" name="Image 3" descr="IEC logo RGB"/>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723265" cy="723265"/>
          </a:xfrm>
          <a:prstGeom prst="rect">
            <a:avLst/>
          </a:prstGeom>
          <a:noFill/>
          <a:ln>
            <a:noFill/>
          </a:ln>
        </p:spPr>
      </p:pic>
      <p:sp>
        <p:nvSpPr>
          <p:cNvPr id="5" name="Rectangle 2"/>
          <p:cNvSpPr>
            <a:spLocks noChangeArrowheads="1"/>
          </p:cNvSpPr>
          <p:nvPr userDrawn="1"/>
        </p:nvSpPr>
        <p:spPr bwMode="auto">
          <a:xfrm>
            <a:off x="400050" y="6472238"/>
            <a:ext cx="8743950" cy="230832"/>
          </a:xfrm>
          <a:prstGeom prst="rect">
            <a:avLst/>
          </a:prstGeom>
          <a:noFill/>
          <a:ln w="9525">
            <a:noFill/>
            <a:miter lim="800000"/>
            <a:headEnd/>
            <a:tailEnd/>
          </a:ln>
        </p:spPr>
        <p:txBody>
          <a:bodyPr wrap="square" lIns="0" rIns="0">
            <a:spAutoFit/>
          </a:bodyPr>
          <a:lstStyle/>
          <a:p>
            <a:pPr>
              <a:tabLst>
                <a:tab pos="7259638" algn="r"/>
              </a:tabLst>
              <a:defRPr/>
            </a:pPr>
            <a:r>
              <a:rPr lang="en-US" sz="900" dirty="0">
                <a:solidFill>
                  <a:prstClr val="black"/>
                </a:solidFill>
                <a:latin typeface="Verdana" pitchFamily="34" charset="0"/>
                <a:cs typeface="+mn-cs"/>
              </a:rPr>
              <a:t>   Page </a:t>
            </a:r>
            <a:fld id="{6B7FDBFB-0FFA-4F22-9021-B6DFEEEF562B}" type="slidenum">
              <a:rPr lang="en-US" sz="900">
                <a:solidFill>
                  <a:prstClr val="black"/>
                </a:solidFill>
                <a:latin typeface="Verdana" pitchFamily="34" charset="0"/>
                <a:cs typeface="+mn-cs"/>
              </a:rPr>
              <a:pPr>
                <a:tabLst>
                  <a:tab pos="7259638" algn="r"/>
                </a:tabLst>
                <a:defRPr/>
              </a:pPr>
              <a:t>‹#›</a:t>
            </a:fld>
            <a:r>
              <a:rPr lang="en-US" sz="900" dirty="0">
                <a:solidFill>
                  <a:prstClr val="black"/>
                </a:solidFill>
                <a:latin typeface="Verdana" pitchFamily="34" charset="0"/>
                <a:cs typeface="+mn-cs"/>
              </a:rPr>
              <a:t>                         </a:t>
            </a:r>
            <a:r>
              <a:rPr lang="en-US" sz="900" dirty="0" smtClean="0">
                <a:solidFill>
                  <a:prstClr val="black"/>
                </a:solidFill>
                <a:latin typeface="Verdana" pitchFamily="34" charset="0"/>
                <a:cs typeface="+mn-cs"/>
              </a:rPr>
              <a:t>IEC Smart Energy System Committee</a:t>
            </a:r>
            <a:endParaRPr lang="en-US" sz="900" dirty="0">
              <a:solidFill>
                <a:prstClr val="black"/>
              </a:solidFill>
              <a:latin typeface="Verdana" pitchFamily="34" charset="0"/>
              <a:cs typeface="+mn-cs"/>
            </a:endParaRPr>
          </a:p>
        </p:txBody>
      </p:sp>
    </p:spTree>
    <p:extLst>
      <p:ext uri="{BB962C8B-B14F-4D97-AF65-F5344CB8AC3E}">
        <p14:creationId xmlns:p14="http://schemas.microsoft.com/office/powerpoint/2010/main" val="785298400"/>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תמונה 6" descr="open-slid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42950" y="4981193"/>
            <a:ext cx="8067675" cy="684277"/>
          </a:xfrm>
        </p:spPr>
        <p:txBody>
          <a:bodyPr anchor="t"/>
          <a:lstStyle>
            <a:lvl1pPr algn="l">
              <a:defRPr sz="2800" b="1" cap="all"/>
            </a:lvl1pPr>
          </a:lstStyle>
          <a:p>
            <a:r>
              <a:rPr lang="en-US" smtClean="0"/>
              <a:t>Click to edit Master title style</a:t>
            </a:r>
            <a:endParaRPr lang="en-GB" dirty="0"/>
          </a:p>
        </p:txBody>
      </p:sp>
      <p:sp>
        <p:nvSpPr>
          <p:cNvPr id="8" name="Text Placeholder 2"/>
          <p:cNvSpPr>
            <a:spLocks noGrp="1"/>
          </p:cNvSpPr>
          <p:nvPr>
            <p:ph type="body" idx="1"/>
          </p:nvPr>
        </p:nvSpPr>
        <p:spPr>
          <a:xfrm>
            <a:off x="742949" y="5474970"/>
            <a:ext cx="8081011" cy="514350"/>
          </a:xfrm>
        </p:spPr>
        <p:txBody>
          <a:bodyPr anchor="ctr"/>
          <a:lstStyle>
            <a:lvl1pPr marL="0" indent="0" algn="l">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Text Placeholder 2"/>
          <p:cNvSpPr>
            <a:spLocks noGrp="1"/>
          </p:cNvSpPr>
          <p:nvPr>
            <p:ph type="body" idx="11"/>
          </p:nvPr>
        </p:nvSpPr>
        <p:spPr>
          <a:xfrm>
            <a:off x="742949" y="6000768"/>
            <a:ext cx="8088631" cy="514350"/>
          </a:xfrm>
        </p:spPr>
        <p:txBody>
          <a:bodyPr anchor="ctr"/>
          <a:lstStyle>
            <a:lvl1pPr marL="0" indent="0" algn="l">
              <a:buNone/>
              <a:defRPr sz="1600" b="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Footer Placeholder 4"/>
          <p:cNvSpPr>
            <a:spLocks noGrp="1"/>
          </p:cNvSpPr>
          <p:nvPr>
            <p:ph type="ftr" sz="quarter" idx="12"/>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endParaRPr lang="en-US" dirty="0"/>
          </a:p>
        </p:txBody>
      </p:sp>
    </p:spTree>
    <p:extLst>
      <p:ext uri="{BB962C8B-B14F-4D97-AF65-F5344CB8AC3E}">
        <p14:creationId xmlns:p14="http://schemas.microsoft.com/office/powerpoint/2010/main" val="2315411487"/>
      </p:ext>
    </p:extLst>
  </p:cSld>
  <p:clrMapOvr>
    <a:masterClrMapping/>
  </p:clrMapOvr>
  <p:transition>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4" name="Slide Number Placeholder 5"/>
          <p:cNvSpPr>
            <a:spLocks noGrp="1"/>
          </p:cNvSpPr>
          <p:nvPr>
            <p:ph type="sldNum" sz="quarter" idx="11"/>
          </p:nvPr>
        </p:nvSpPr>
        <p:spPr/>
        <p:txBody>
          <a:bodyPr/>
          <a:lstStyle>
            <a:lvl1pPr>
              <a:defRPr/>
            </a:lvl1pPr>
          </a:lstStyle>
          <a:p>
            <a:pPr>
              <a:defRPr/>
            </a:pPr>
            <a:fld id="{FD6B84C4-56C4-48F5-86CA-ECF22314585A}" type="slidenum">
              <a:rPr lang="en-US"/>
              <a:pPr>
                <a:defRPr/>
              </a:pPr>
              <a:t>‹#›</a:t>
            </a:fld>
            <a:endParaRPr lang="en-US"/>
          </a:p>
        </p:txBody>
      </p:sp>
    </p:spTree>
    <p:extLst>
      <p:ext uri="{BB962C8B-B14F-4D97-AF65-F5344CB8AC3E}">
        <p14:creationId xmlns:p14="http://schemas.microsoft.com/office/powerpoint/2010/main" val="1816680799"/>
      </p:ext>
    </p:extLst>
  </p:cSld>
  <p:clrMapOvr>
    <a:masterClrMapping/>
  </p:clrMapOvr>
  <p:transition>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5" name="Slide Number Placeholder 5"/>
          <p:cNvSpPr>
            <a:spLocks noGrp="1"/>
          </p:cNvSpPr>
          <p:nvPr>
            <p:ph type="sldNum" sz="quarter" idx="11"/>
          </p:nvPr>
        </p:nvSpPr>
        <p:spPr/>
        <p:txBody>
          <a:bodyPr/>
          <a:lstStyle>
            <a:lvl1pPr>
              <a:defRPr/>
            </a:lvl1pPr>
          </a:lstStyle>
          <a:p>
            <a:pPr>
              <a:defRPr/>
            </a:pPr>
            <a:fld id="{10E30BEF-BC9A-42C2-850E-9BA8F19E1D4C}" type="slidenum">
              <a:rPr lang="en-US"/>
              <a:pPr>
                <a:defRPr/>
              </a:pPr>
              <a:t>‹#›</a:t>
            </a:fld>
            <a:endParaRPr lang="en-US"/>
          </a:p>
        </p:txBody>
      </p:sp>
    </p:spTree>
    <p:extLst>
      <p:ext uri="{BB962C8B-B14F-4D97-AF65-F5344CB8AC3E}">
        <p14:creationId xmlns:p14="http://schemas.microsoft.com/office/powerpoint/2010/main" val="1377218150"/>
      </p:ext>
    </p:extLst>
  </p:cSld>
  <p:clrMapOvr>
    <a:masterClrMapping/>
  </p:clrMapOvr>
  <p:transition>
    <p:wipe dir="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91225" cy="4819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2DFD264A-597E-4069-BB13-91F71835E744}"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3037612978"/>
      </p:ext>
    </p:extLst>
  </p:cSld>
  <p:clrMapOvr>
    <a:masterClrMapping/>
  </p:clrMapOvr>
  <p:transition>
    <p:wipe dir="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62650" cy="4733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6CDBB51D-E2B1-4107-BEE1-0BABF632FFFC}"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374463460"/>
      </p:ext>
    </p:extLst>
  </p:cSld>
  <p:clrMapOvr>
    <a:masterClrMapping/>
  </p:clrMapOvr>
  <p:transition>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876925"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B1C1A60A-93E9-4F77-914D-E55962AD9BD7}"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14495504"/>
      </p:ext>
    </p:extLst>
  </p:cSld>
  <p:clrMapOvr>
    <a:masterClrMapping/>
  </p:clrMapOvr>
  <p:transition>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05500" cy="4610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BE228209-E798-4D1E-A47B-51BEB526B238}"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117661375"/>
      </p:ext>
    </p:extLst>
  </p:cSld>
  <p:clrMapOvr>
    <a:masterClrMapping/>
  </p:clrMapOvr>
  <p:transition>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62650" cy="4562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DEE7AF78-E3B6-4EE9-984C-9B041471521D}"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984634216"/>
      </p:ext>
    </p:extLst>
  </p:cSld>
  <p:clrMapOvr>
    <a:masterClrMapping/>
  </p:clrMapOvr>
  <p:transition>
    <p:wipe dir="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886450" cy="4600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3453E1E9-BE6C-466E-86AC-E9AC8FA8E4F3}"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1811177212"/>
      </p:ext>
    </p:extLst>
  </p:cSld>
  <p:clrMapOvr>
    <a:masterClrMapping/>
  </p:clrMapOvr>
  <p:transition>
    <p:wipe dir="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pic>
        <p:nvPicPr>
          <p:cNvPr id="4" name="תמונה 7" descr="Imag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371600"/>
            <a:ext cx="26193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5915025" cy="4552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10"/>
          </p:nvPr>
        </p:nvSpPr>
        <p:spPr/>
        <p:txBody>
          <a:bodyPr/>
          <a:lstStyle>
            <a:lvl1pPr>
              <a:defRPr/>
            </a:lvl1pPr>
          </a:lstStyle>
          <a:p>
            <a:pPr>
              <a:defRPr/>
            </a:pPr>
            <a:fld id="{8006B6E8-2D52-4A7E-90A2-99CB7E633232}"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1385729356"/>
      </p:ext>
    </p:extLst>
  </p:cSld>
  <p:clrMapOvr>
    <a:masterClrMapping/>
  </p:clrMapOvr>
  <p:transition>
    <p:wipe dir="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942974B-8E1D-4347-8EFE-18701171D076}"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3731442087"/>
      </p:ext>
    </p:extLst>
  </p:cSld>
  <p:clrMapOvr>
    <a:masterClrMapping/>
  </p:clrMapOvr>
  <p:transition>
    <p:wipe dir="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2E795E3-FB7A-48CE-AF24-12502853BF71}"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1402571628"/>
      </p:ext>
    </p:extLst>
  </p:cSld>
  <p:clrMapOvr>
    <a:masterClrMapping/>
  </p:clrMapOvr>
  <p:transition>
    <p:wipe dir="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2A63D6C-220B-4BDF-8A96-6307C35CE287}"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4170376302"/>
      </p:ext>
    </p:extLst>
  </p:cSld>
  <p:clrMapOvr>
    <a:masterClrMapping/>
  </p:clrMapOvr>
  <p:transition>
    <p:wipe dir="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DBA4992-AB3D-4ABD-B0A1-F6F4019B0BEB}"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488667361"/>
      </p:ext>
    </p:extLst>
  </p:cSld>
  <p:clrMapOvr>
    <a:masterClrMapping/>
  </p:clrMapOvr>
  <p:transition>
    <p:wipe dir="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1E8C1CE-1C14-4AAE-BBFD-4FC6E93C6958}"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173197764"/>
      </p:ext>
    </p:extLst>
  </p:cSld>
  <p:clrMapOvr>
    <a:masterClrMapping/>
  </p:clrMapOvr>
  <p:transition>
    <p:wipe dir="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4A4077EE-5B84-4BBD-9476-898A5299384B}"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2460387314"/>
      </p:ext>
    </p:extLst>
  </p:cSld>
  <p:clrMapOvr>
    <a:masterClrMapping/>
  </p:clrMapOvr>
  <p:transition>
    <p:wipe dir="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4" name="תמונה 6" descr="Divide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22313" y="5349876"/>
            <a:ext cx="7772400" cy="660400"/>
          </a:xfrm>
        </p:spPr>
        <p:txBody>
          <a:bodyPr anchor="t"/>
          <a:lstStyle>
            <a:lvl1pPr algn="l">
              <a:defRPr sz="3200" b="1" cap="all"/>
            </a:lvl1pPr>
          </a:lstStyle>
          <a:p>
            <a:r>
              <a:rPr lang="en-US" smtClean="0"/>
              <a:t>Click to edit Master title style</a:t>
            </a:r>
            <a:endParaRPr lang="en-GB"/>
          </a:p>
        </p:txBody>
      </p:sp>
      <p:sp>
        <p:nvSpPr>
          <p:cNvPr id="8" name="Text Placeholder 2"/>
          <p:cNvSpPr>
            <a:spLocks noGrp="1"/>
          </p:cNvSpPr>
          <p:nvPr>
            <p:ph type="body" idx="1"/>
          </p:nvPr>
        </p:nvSpPr>
        <p:spPr>
          <a:xfrm>
            <a:off x="722313" y="6067425"/>
            <a:ext cx="7772400" cy="434975"/>
          </a:xfrm>
        </p:spPr>
        <p:txBody>
          <a:bodyPr anchor="b"/>
          <a:lstStyle>
            <a:lvl1pPr marL="0" indent="0">
              <a:buNone/>
              <a:defRPr sz="2000" b="1">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70BB3AF-BA40-49F6-B18F-4601455E3B18}" type="slidenum">
              <a:rPr lang="en-US"/>
              <a:pPr>
                <a:defRPr/>
              </a:pPr>
              <a:t>‹#›</a:t>
            </a:fld>
            <a:endParaRPr lang="en-US"/>
          </a:p>
        </p:txBody>
      </p:sp>
      <p:sp>
        <p:nvSpPr>
          <p:cNvPr id="6" name="Footer Placeholder 4"/>
          <p:cNvSpPr>
            <a:spLocks noGrp="1"/>
          </p:cNvSpPr>
          <p:nvPr>
            <p:ph type="ftr" sz="quarter" idx="11"/>
          </p:nvPr>
        </p:nvSpPr>
        <p:spPr/>
        <p:txBody>
          <a:bodyPr/>
          <a:lstStyle>
            <a:lvl1pPr>
              <a:defRPr sz="800">
                <a:solidFill>
                  <a:srgbClr val="898989"/>
                </a:solidFill>
                <a:latin typeface="Calibri" pitchFamily="34" charset="0"/>
                <a:cs typeface="Calibri" pitchFamily="34" charset="0"/>
              </a:defRPr>
            </a:lvl1pPr>
          </a:lstStyle>
          <a:p>
            <a:pPr>
              <a:defRPr/>
            </a:pPr>
            <a:r>
              <a:rPr lang="en-US"/>
              <a:t>© ETSI 2016. All rights reserved</a:t>
            </a:r>
          </a:p>
        </p:txBody>
      </p:sp>
    </p:spTree>
    <p:extLst>
      <p:ext uri="{BB962C8B-B14F-4D97-AF65-F5344CB8AC3E}">
        <p14:creationId xmlns:p14="http://schemas.microsoft.com/office/powerpoint/2010/main" val="394833031"/>
      </p:ext>
    </p:extLst>
  </p:cSld>
  <p:clrMapOvr>
    <a:masterClrMapping/>
  </p:clrMapOvr>
  <p:transition>
    <p:wipe dir="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6" name="Slide Number Placeholder 5"/>
          <p:cNvSpPr>
            <a:spLocks noGrp="1"/>
          </p:cNvSpPr>
          <p:nvPr>
            <p:ph type="sldNum" sz="quarter" idx="11"/>
          </p:nvPr>
        </p:nvSpPr>
        <p:spPr/>
        <p:txBody>
          <a:bodyPr/>
          <a:lstStyle>
            <a:lvl1pPr>
              <a:defRPr/>
            </a:lvl1pPr>
          </a:lstStyle>
          <a:p>
            <a:pPr>
              <a:defRPr/>
            </a:pPr>
            <a:fld id="{14612420-92D3-4941-9F61-4BEC9604785A}" type="slidenum">
              <a:rPr lang="en-US"/>
              <a:pPr>
                <a:defRPr/>
              </a:pPr>
              <a:t>‹#›</a:t>
            </a:fld>
            <a:endParaRPr lang="en-US"/>
          </a:p>
        </p:txBody>
      </p:sp>
    </p:spTree>
    <p:extLst>
      <p:ext uri="{BB962C8B-B14F-4D97-AF65-F5344CB8AC3E}">
        <p14:creationId xmlns:p14="http://schemas.microsoft.com/office/powerpoint/2010/main" val="1850486486"/>
      </p:ext>
    </p:extLst>
  </p:cSld>
  <p:clrMapOvr>
    <a:masterClrMapping/>
  </p:clrMapOvr>
  <p:transition>
    <p:wipe dir="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8" name="Slide Number Placeholder 5"/>
          <p:cNvSpPr>
            <a:spLocks noGrp="1"/>
          </p:cNvSpPr>
          <p:nvPr>
            <p:ph type="sldNum" sz="quarter" idx="11"/>
          </p:nvPr>
        </p:nvSpPr>
        <p:spPr/>
        <p:txBody>
          <a:bodyPr/>
          <a:lstStyle>
            <a:lvl1pPr>
              <a:defRPr/>
            </a:lvl1pPr>
          </a:lstStyle>
          <a:p>
            <a:pPr>
              <a:defRPr/>
            </a:pPr>
            <a:fld id="{78F4D5C0-F1C3-489E-AFC9-7257B5CB75CD}" type="slidenum">
              <a:rPr lang="en-US"/>
              <a:pPr>
                <a:defRPr/>
              </a:pPr>
              <a:t>‹#›</a:t>
            </a:fld>
            <a:endParaRPr lang="en-US"/>
          </a:p>
        </p:txBody>
      </p:sp>
    </p:spTree>
    <p:extLst>
      <p:ext uri="{BB962C8B-B14F-4D97-AF65-F5344CB8AC3E}">
        <p14:creationId xmlns:p14="http://schemas.microsoft.com/office/powerpoint/2010/main" val="1621988071"/>
      </p:ext>
    </p:extLst>
  </p:cSld>
  <p:clrMapOvr>
    <a:masterClrMapping/>
  </p:clrMapOvr>
  <p:transition>
    <p:wipe dir="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4"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66050" y="6413500"/>
            <a:ext cx="13779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GB"/>
          </a:p>
        </p:txBody>
      </p:sp>
      <p:sp>
        <p:nvSpPr>
          <p:cNvPr id="7" name="Content Placeholder 2"/>
          <p:cNvSpPr>
            <a:spLocks noGrp="1"/>
          </p:cNvSpPr>
          <p:nvPr>
            <p:ph idx="1"/>
          </p:nvPr>
        </p:nvSpPr>
        <p:spPr>
          <a:xfrm>
            <a:off x="457200" y="16002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2"/>
          <p:cNvSpPr>
            <a:spLocks noGrp="1"/>
          </p:cNvSpPr>
          <p:nvPr>
            <p:ph type="ftr" sz="quarter" idx="10"/>
          </p:nvPr>
        </p:nvSpPr>
        <p:spPr/>
        <p:txBody>
          <a:bodyPr/>
          <a:lstStyle>
            <a:lvl1pPr>
              <a:defRPr/>
            </a:lvl1pPr>
          </a:lstStyle>
          <a:p>
            <a:pPr>
              <a:defRPr/>
            </a:pPr>
            <a:r>
              <a:rPr lang="en-US"/>
              <a:t>© ETSI 2016. All rights reserved</a:t>
            </a:r>
          </a:p>
        </p:txBody>
      </p:sp>
      <p:sp>
        <p:nvSpPr>
          <p:cNvPr id="6" name="Slide Number Placeholder 3"/>
          <p:cNvSpPr>
            <a:spLocks noGrp="1"/>
          </p:cNvSpPr>
          <p:nvPr>
            <p:ph type="sldNum" sz="quarter" idx="11"/>
          </p:nvPr>
        </p:nvSpPr>
        <p:spPr/>
        <p:txBody>
          <a:bodyPr/>
          <a:lstStyle>
            <a:lvl1pPr>
              <a:defRPr/>
            </a:lvl1pPr>
          </a:lstStyle>
          <a:p>
            <a:pPr>
              <a:defRPr/>
            </a:pPr>
            <a:fld id="{698C4B6A-4CE7-4123-8A0A-6CE7DA6430C2}" type="slidenum">
              <a:rPr lang="en-US"/>
              <a:pPr>
                <a:defRPr/>
              </a:pPr>
              <a:t>‹#›</a:t>
            </a:fld>
            <a:endParaRPr lang="en-US"/>
          </a:p>
        </p:txBody>
      </p:sp>
    </p:spTree>
    <p:extLst>
      <p:ext uri="{BB962C8B-B14F-4D97-AF65-F5344CB8AC3E}">
        <p14:creationId xmlns:p14="http://schemas.microsoft.com/office/powerpoint/2010/main" val="626421790"/>
      </p:ext>
    </p:extLst>
  </p:cSld>
  <p:clrMapOvr>
    <a:masterClrMapping/>
  </p:clrMapOvr>
  <p:transition>
    <p:wipe dir="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cs typeface="Arial" charset="0"/>
              </a:defRPr>
            </a:lvl1pPr>
          </a:lstStyle>
          <a:p>
            <a:pPr>
              <a:defRPr/>
            </a:pPr>
            <a:r>
              <a:rPr lang="en-US"/>
              <a:t>© ETSI 2016. All rights reserved</a:t>
            </a:r>
          </a:p>
        </p:txBody>
      </p:sp>
      <p:sp>
        <p:nvSpPr>
          <p:cNvPr id="3" name="Slide Number Placeholder 5"/>
          <p:cNvSpPr>
            <a:spLocks noGrp="1"/>
          </p:cNvSpPr>
          <p:nvPr>
            <p:ph type="sldNum" sz="quarter" idx="11"/>
          </p:nvPr>
        </p:nvSpPr>
        <p:spPr/>
        <p:txBody>
          <a:bodyPr/>
          <a:lstStyle>
            <a:lvl1pPr>
              <a:defRPr/>
            </a:lvl1pPr>
          </a:lstStyle>
          <a:p>
            <a:pPr>
              <a:defRPr/>
            </a:pPr>
            <a:fld id="{FF75BEE9-8E23-4286-9DEB-4C68F667D3CB}" type="slidenum">
              <a:rPr lang="en-US"/>
              <a:pPr>
                <a:defRPr/>
              </a:pPr>
              <a:t>‹#›</a:t>
            </a:fld>
            <a:endParaRPr lang="en-US"/>
          </a:p>
        </p:txBody>
      </p:sp>
    </p:spTree>
    <p:extLst>
      <p:ext uri="{BB962C8B-B14F-4D97-AF65-F5344CB8AC3E}">
        <p14:creationId xmlns:p14="http://schemas.microsoft.com/office/powerpoint/2010/main" val="3348865310"/>
      </p:ext>
    </p:extLst>
  </p:cSld>
  <p:clrMapOvr>
    <a:masterClrMapping/>
  </p:clrMapOvr>
  <p:transition>
    <p:wipe dir="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Footer Placeholder 4"/>
          <p:cNvSpPr>
            <a:spLocks noGrp="1"/>
          </p:cNvSpPr>
          <p:nvPr>
            <p:ph type="ftr" sz="quarter" idx="10"/>
          </p:nvPr>
        </p:nvSpPr>
        <p:spPr/>
        <p:txBody>
          <a:bodyPr/>
          <a:lstStyle>
            <a:lvl1pPr>
              <a:defRPr/>
            </a:lvl1pPr>
          </a:lstStyle>
          <a:p>
            <a:pPr>
              <a:defRPr/>
            </a:pPr>
            <a:r>
              <a:rPr lang="en-US" altLang="en-US" smtClean="0"/>
              <a:t>Making Smart Cities Sustainable – Bordeaux - 7/8 June 2017 </a:t>
            </a:r>
            <a:endParaRPr lang="en-US" altLang="en-US" dirty="0"/>
          </a:p>
        </p:txBody>
      </p:sp>
      <p:sp>
        <p:nvSpPr>
          <p:cNvPr id="4" name="Slide Number Placeholder 5"/>
          <p:cNvSpPr>
            <a:spLocks noGrp="1"/>
          </p:cNvSpPr>
          <p:nvPr>
            <p:ph type="sldNum" sz="quarter" idx="11"/>
          </p:nvPr>
        </p:nvSpPr>
        <p:spPr/>
        <p:txBody>
          <a:bodyPr/>
          <a:lstStyle>
            <a:lvl1pPr>
              <a:defRPr/>
            </a:lvl1pPr>
          </a:lstStyle>
          <a:p>
            <a:pPr>
              <a:defRPr/>
            </a:pPr>
            <a:fld id="{49223350-A6CA-3449-9D8C-B3F28CF6A5AD}" type="slidenum">
              <a:rPr lang="en-US"/>
              <a:pPr>
                <a:defRPr/>
              </a:pPr>
              <a:t>‹#›</a:t>
            </a:fld>
            <a:endParaRPr lang="en-US" dirty="0"/>
          </a:p>
        </p:txBody>
      </p:sp>
    </p:spTree>
    <p:extLst>
      <p:ext uri="{BB962C8B-B14F-4D97-AF65-F5344CB8AC3E}">
        <p14:creationId xmlns:p14="http://schemas.microsoft.com/office/powerpoint/2010/main" val="1135449320"/>
      </p:ext>
    </p:extLst>
  </p:cSld>
  <p:clrMapOvr>
    <a:masterClrMapping/>
  </p:clrMapOvr>
  <p:transition advClick="0" advTm="10000">
    <p:wipe dir="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Title &amp; Content(white)">
    <p:spTree>
      <p:nvGrpSpPr>
        <p:cNvPr id="1" name=""/>
        <p:cNvGrpSpPr/>
        <p:nvPr/>
      </p:nvGrpSpPr>
      <p:grpSpPr>
        <a:xfrm>
          <a:off x="0" y="0"/>
          <a:ext cx="0" cy="0"/>
          <a:chOff x="0" y="0"/>
          <a:chExt cx="0" cy="0"/>
        </a:xfrm>
      </p:grpSpPr>
      <p:pic>
        <p:nvPicPr>
          <p:cNvPr id="6" name="Background_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0" y="0"/>
            <a:ext cx="91503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p:cNvSpPr>
            <a:spLocks noGrp="1"/>
          </p:cNvSpPr>
          <p:nvPr>
            <p:ph type="title" hasCustomPrompt="1"/>
          </p:nvPr>
        </p:nvSpPr>
        <p:spPr bwMode="gray">
          <a:xfrm>
            <a:off x="179513" y="115200"/>
            <a:ext cx="8784000" cy="468000"/>
          </a:xfrm>
        </p:spPr>
        <p:txBody>
          <a:bodyPr vert="horz" lIns="91440" tIns="45720" rIns="91440" bIns="45720" rtlCol="0" anchor="ctr">
            <a:normAutofit/>
          </a:bodyPr>
          <a:lstStyle>
            <a:lvl1pPr>
              <a:defRPr lang="ja-JP" altLang="en-US" dirty="0">
                <a:solidFill>
                  <a:schemeClr val="bg1"/>
                </a:solidFill>
                <a:latin typeface="Verdana" panose="020B0604030504040204" pitchFamily="34" charset="0"/>
                <a:cs typeface="Verdana" panose="020B0604030504040204" pitchFamily="34" charset="0"/>
              </a:defRPr>
            </a:lvl1pPr>
          </a:lstStyle>
          <a:p>
            <a:pPr lvl="0"/>
            <a:r>
              <a:rPr kumimoji="1" lang="en-US" altLang="ja-JP" dirty="0" smtClean="0"/>
              <a:t>Enter the title.</a:t>
            </a:r>
            <a:endParaRPr kumimoji="1" lang="ja-JP" altLang="en-US" dirty="0"/>
          </a:p>
        </p:txBody>
      </p:sp>
      <p:sp>
        <p:nvSpPr>
          <p:cNvPr id="12" name="コンテンツ プレースホルダー"/>
          <p:cNvSpPr>
            <a:spLocks noGrp="1"/>
          </p:cNvSpPr>
          <p:nvPr>
            <p:ph sz="quarter" idx="10" hasCustomPrompt="1"/>
          </p:nvPr>
        </p:nvSpPr>
        <p:spPr bwMode="gray">
          <a:xfrm>
            <a:off x="179512" y="836712"/>
            <a:ext cx="8784976" cy="5616476"/>
          </a:xfrm>
        </p:spPr>
        <p:txBody>
          <a:bodyPr vert="horz" lIns="91440" tIns="45720" rIns="91440" bIns="45720" rtlCol="0">
            <a:normAutofit/>
          </a:bodyPr>
          <a:lstStyle>
            <a:lvl1pPr>
              <a:defRPr lang="ja-JP" altLang="en-US" baseline="0" noProof="0" dirty="0" smtClean="0">
                <a:latin typeface="Verdana" panose="020B0604030504040204" pitchFamily="34" charset="0"/>
                <a:cs typeface="Verdana" panose="020B0604030504040204" pitchFamily="34" charset="0"/>
              </a:defRPr>
            </a:lvl1pPr>
            <a:lvl2pPr>
              <a:defRPr lang="ja-JP" altLang="en-US" noProof="0" dirty="0" smtClean="0">
                <a:latin typeface="Verdana" panose="020B0604030504040204" pitchFamily="34" charset="0"/>
                <a:cs typeface="Verdana" panose="020B0604030504040204" pitchFamily="34" charset="0"/>
              </a:defRPr>
            </a:lvl2pPr>
            <a:lvl3pPr marL="466725" indent="-107950">
              <a:defRPr lang="ja-JP" altLang="en-US" noProof="0" dirty="0" smtClean="0">
                <a:latin typeface="Verdana" panose="020B0604030504040204" pitchFamily="34" charset="0"/>
                <a:cs typeface="Verdana" panose="020B0604030504040204" pitchFamily="34" charset="0"/>
              </a:defRPr>
            </a:lvl3pPr>
            <a:lvl4pPr>
              <a:defRPr lang="ja-JP" altLang="en-US" noProof="0" dirty="0" smtClean="0">
                <a:latin typeface="Verdana" panose="020B0604030504040204" pitchFamily="34" charset="0"/>
                <a:cs typeface="Verdana" panose="020B0604030504040204" pitchFamily="34" charset="0"/>
              </a:defRPr>
            </a:lvl4pPr>
          </a:lstStyle>
          <a:p>
            <a:pPr lvl="0"/>
            <a:r>
              <a:rPr kumimoji="1" lang="en-US" altLang="ja-JP" sz="2000" b="0" i="0" u="none" strike="noStrike" kern="0" cap="none" spc="0" normalizeH="0" baseline="0" noProof="0" dirty="0" smtClean="0">
                <a:ln>
                  <a:noFill/>
                </a:ln>
                <a:solidFill>
                  <a:srgbClr val="000000"/>
                </a:solidFill>
                <a:effectLst/>
                <a:uLnTx/>
                <a:uFillTx/>
                <a:latin typeface="+mn-lt"/>
                <a:ea typeface="+mn-ea"/>
                <a:cs typeface="+mn-cs"/>
              </a:rPr>
              <a:t>Enter the text.</a:t>
            </a:r>
            <a:endParaRPr kumimoji="1" lang="ja-JP" altLang="en-US" sz="2000" b="0" i="0" u="none" strike="noStrike" kern="0" cap="none" spc="0" normalizeH="0" baseline="0" noProof="0" dirty="0" smtClean="0">
              <a:ln>
                <a:noFill/>
              </a:ln>
              <a:solidFill>
                <a:srgbClr val="000000"/>
              </a:solidFill>
              <a:effectLst/>
              <a:uLnTx/>
              <a:uFillTx/>
              <a:latin typeface="+mn-lt"/>
              <a:ea typeface="+mn-ea"/>
              <a:cs typeface="+mn-cs"/>
            </a:endParaRPr>
          </a:p>
          <a:p>
            <a:pPr lvl="1"/>
            <a:r>
              <a:rPr kumimoji="1" lang="en-US" altLang="ja-JP" sz="1600" b="0" i="0" u="none" strike="noStrike" kern="0" cap="none" spc="0" normalizeH="0" baseline="0" noProof="0" dirty="0" smtClean="0">
                <a:ln>
                  <a:noFill/>
                </a:ln>
                <a:solidFill>
                  <a:srgbClr val="000000"/>
                </a:solidFill>
                <a:effectLst/>
                <a:uLnTx/>
                <a:uFillTx/>
                <a:latin typeface="+mn-lt"/>
                <a:ea typeface="+mn-ea"/>
              </a:rPr>
              <a:t>Second level</a:t>
            </a:r>
            <a:endParaRPr kumimoji="1" lang="ja-JP" altLang="en-US" sz="1600" b="0" i="0" u="none" strike="noStrike" kern="0" cap="none" spc="0" normalizeH="0" baseline="0" noProof="0" dirty="0" smtClean="0">
              <a:ln>
                <a:noFill/>
              </a:ln>
              <a:solidFill>
                <a:srgbClr val="000000"/>
              </a:solidFill>
              <a:effectLst/>
              <a:uLnTx/>
              <a:uFillTx/>
              <a:latin typeface="+mn-lt"/>
              <a:ea typeface="+mn-ea"/>
            </a:endParaRPr>
          </a:p>
          <a:p>
            <a:pPr lvl="2"/>
            <a:r>
              <a:rPr kumimoji="1" lang="en-US" altLang="ja-JP" sz="1400" b="0" i="0" u="none" strike="noStrike" kern="0" cap="none" spc="0" normalizeH="0" baseline="0" noProof="0" dirty="0" smtClean="0">
                <a:ln>
                  <a:noFill/>
                </a:ln>
                <a:solidFill>
                  <a:srgbClr val="000000"/>
                </a:solidFill>
                <a:effectLst/>
                <a:uLnTx/>
                <a:uFillTx/>
                <a:latin typeface="+mn-lt"/>
                <a:ea typeface="+mn-ea"/>
              </a:rPr>
              <a:t>Third level</a:t>
            </a:r>
            <a:endParaRPr kumimoji="1" lang="ja-JP" altLang="en-US" sz="1400" b="0" i="0" u="none" strike="noStrike" kern="0" cap="none" spc="0" normalizeH="0" baseline="0" noProof="0" dirty="0" smtClean="0">
              <a:ln>
                <a:noFill/>
              </a:ln>
              <a:solidFill>
                <a:srgbClr val="000000"/>
              </a:solidFill>
              <a:effectLst/>
              <a:uLnTx/>
              <a:uFillTx/>
              <a:latin typeface="+mn-lt"/>
              <a:ea typeface="+mn-ea"/>
            </a:endParaRPr>
          </a:p>
          <a:p>
            <a:pPr lvl="3"/>
            <a:r>
              <a:rPr kumimoji="1" lang="en-US" altLang="ja-JP" sz="1200" b="0" i="0" u="none" strike="noStrike" kern="0" cap="none" spc="0" normalizeH="0" baseline="0" noProof="0" dirty="0" smtClean="0">
                <a:ln>
                  <a:noFill/>
                </a:ln>
                <a:solidFill>
                  <a:srgbClr val="000000"/>
                </a:solidFill>
                <a:effectLst/>
                <a:uLnTx/>
                <a:uFillTx/>
                <a:latin typeface="+mn-lt"/>
                <a:ea typeface="+mn-ea"/>
              </a:rPr>
              <a:t>Fourth level</a:t>
            </a:r>
            <a:endParaRPr kumimoji="1" lang="ja-JP" altLang="en-US" sz="1200" b="0" i="0" u="none" strike="noStrike" kern="0" cap="none" spc="0" normalizeH="0" baseline="0" noProof="0" dirty="0" smtClean="0">
              <a:ln>
                <a:noFill/>
              </a:ln>
              <a:solidFill>
                <a:srgbClr val="000000"/>
              </a:solidFill>
              <a:effectLst/>
              <a:uLnTx/>
              <a:uFillTx/>
              <a:latin typeface="+mn-lt"/>
              <a:ea typeface="+mn-ea"/>
            </a:endParaRPr>
          </a:p>
        </p:txBody>
      </p:sp>
    </p:spTree>
    <p:extLst>
      <p:ext uri="{BB962C8B-B14F-4D97-AF65-F5344CB8AC3E}">
        <p14:creationId xmlns:p14="http://schemas.microsoft.com/office/powerpoint/2010/main" val="3322480694"/>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265656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9270903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53021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282707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3"/>
            <a:ext cx="4041775"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21510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4303426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251554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64"/>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4"/>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030452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263764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0496817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8FB1F-1548-4DAF-8C8D-CEC836F5BF5C}" type="datetimeFigureOut">
              <a:rPr lang="en-US" smtClean="0">
                <a:solidFill>
                  <a:prstClr val="black">
                    <a:tint val="75000"/>
                  </a:prstClr>
                </a:solidFill>
              </a:rPr>
              <a:pPr/>
              <a:t>7/28/2017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A6C2FFD-5F62-46DE-B1F5-C79DE5B896B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3494585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Red/Gray 1 Content">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rot="5400000">
            <a:off x="-3341832" y="3344719"/>
            <a:ext cx="6858000" cy="168563"/>
          </a:xfrm>
          <a:prstGeom prst="rect">
            <a:avLst/>
          </a:prstGeom>
          <a:solidFill>
            <a:srgbClr val="395A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auto">
              <a:spcBef>
                <a:spcPts val="0"/>
              </a:spcBef>
              <a:spcAft>
                <a:spcPts val="0"/>
              </a:spcAft>
            </a:pPr>
            <a:endParaRPr lang="en-US" sz="1800" dirty="0">
              <a:solidFill>
                <a:srgbClr val="FFFFFF"/>
              </a:solidFill>
            </a:endParaRPr>
          </a:p>
        </p:txBody>
      </p:sp>
      <p:sp>
        <p:nvSpPr>
          <p:cNvPr id="13" name="Rectangle 12"/>
          <p:cNvSpPr/>
          <p:nvPr userDrawn="1"/>
        </p:nvSpPr>
        <p:spPr>
          <a:xfrm rot="5400000">
            <a:off x="5680472" y="3394473"/>
            <a:ext cx="6858000" cy="69057"/>
          </a:xfrm>
          <a:prstGeom prst="rect">
            <a:avLst/>
          </a:prstGeom>
          <a:solidFill>
            <a:srgbClr val="395A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auto">
              <a:spcBef>
                <a:spcPts val="0"/>
              </a:spcBef>
              <a:spcAft>
                <a:spcPts val="0"/>
              </a:spcAft>
            </a:pPr>
            <a:endParaRPr lang="en-US" sz="1800" dirty="0">
              <a:solidFill>
                <a:srgbClr val="FFFFFF"/>
              </a:solidFill>
            </a:endParaRPr>
          </a:p>
        </p:txBody>
      </p:sp>
      <p:sp>
        <p:nvSpPr>
          <p:cNvPr id="5" name="Rectangle 4"/>
          <p:cNvSpPr/>
          <p:nvPr userDrawn="1"/>
        </p:nvSpPr>
        <p:spPr>
          <a:xfrm rot="5400000">
            <a:off x="-3226816" y="3382104"/>
            <a:ext cx="6858005" cy="9380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auto">
              <a:spcBef>
                <a:spcPts val="0"/>
              </a:spcBef>
              <a:spcAft>
                <a:spcPts val="0"/>
              </a:spcAft>
            </a:pPr>
            <a:endParaRPr lang="en-US" sz="1800" dirty="0">
              <a:solidFill>
                <a:srgbClr val="FFFFFF"/>
              </a:solidFill>
            </a:endParaRPr>
          </a:p>
        </p:txBody>
      </p:sp>
      <p:sp>
        <p:nvSpPr>
          <p:cNvPr id="7" name="Date Placeholder 4"/>
          <p:cNvSpPr>
            <a:spLocks noGrp="1"/>
          </p:cNvSpPr>
          <p:nvPr>
            <p:ph type="dt" sz="half" idx="10"/>
          </p:nvPr>
        </p:nvSpPr>
        <p:spPr>
          <a:xfrm>
            <a:off x="152400" y="6346545"/>
            <a:ext cx="2133600" cy="369332"/>
          </a:xfrm>
        </p:spPr>
        <p:txBody>
          <a:bodyPr/>
          <a:lstStyle>
            <a:lvl1pPr>
              <a:defRPr sz="1600" b="0">
                <a:solidFill>
                  <a:schemeClr val="tx1"/>
                </a:solidFill>
              </a:defRPr>
            </a:lvl1pPr>
          </a:lstStyle>
          <a:p>
            <a:endParaRPr lang="en-US" dirty="0">
              <a:solidFill>
                <a:prstClr val="black"/>
              </a:solidFill>
            </a:endParaRPr>
          </a:p>
        </p:txBody>
      </p:sp>
      <p:sp>
        <p:nvSpPr>
          <p:cNvPr id="8" name="Footer Placeholder 5"/>
          <p:cNvSpPr>
            <a:spLocks noGrp="1"/>
          </p:cNvSpPr>
          <p:nvPr>
            <p:ph type="ftr" sz="quarter" idx="11"/>
          </p:nvPr>
        </p:nvSpPr>
        <p:spPr>
          <a:xfrm>
            <a:off x="3124200" y="6346545"/>
            <a:ext cx="2895600" cy="369332"/>
          </a:xfrm>
        </p:spPr>
        <p:txBody>
          <a:bodyPr/>
          <a:lstStyle>
            <a:lvl1pPr>
              <a:defRPr sz="1600" b="0">
                <a:solidFill>
                  <a:schemeClr val="tx1"/>
                </a:solidFill>
              </a:defRPr>
            </a:lvl1pPr>
          </a:lstStyle>
          <a:p>
            <a:endParaRPr lang="en-US" dirty="0">
              <a:solidFill>
                <a:prstClr val="black"/>
              </a:solidFill>
            </a:endParaRPr>
          </a:p>
        </p:txBody>
      </p:sp>
      <p:sp>
        <p:nvSpPr>
          <p:cNvPr id="9" name="Slide Number Placeholder 6"/>
          <p:cNvSpPr>
            <a:spLocks noGrp="1"/>
          </p:cNvSpPr>
          <p:nvPr>
            <p:ph type="sldNum" sz="quarter" idx="12"/>
          </p:nvPr>
        </p:nvSpPr>
        <p:spPr>
          <a:xfrm>
            <a:off x="6915151" y="6465515"/>
            <a:ext cx="2133600" cy="307776"/>
          </a:xfrm>
        </p:spPr>
        <p:txBody>
          <a:bodyPr/>
          <a:lstStyle>
            <a:lvl1pPr>
              <a:defRPr sz="1200" b="0">
                <a:solidFill>
                  <a:schemeClr val="tx1"/>
                </a:solidFill>
              </a:defRPr>
            </a:lvl1pPr>
          </a:lstStyle>
          <a:p>
            <a:fld id="{42782948-4DBE-204D-AB9E-B65E067054AE}"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59887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0.jpeg"/><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16.jpe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5.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image" Target="../media/image20.png"/><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image" Target="../media/image19.jpe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7.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theme" Target="../theme/theme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image" Target="../media/image4.jpe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image" Target="../media/image3.jpeg"/><Relationship Id="rId2" Type="http://schemas.openxmlformats.org/officeDocument/2006/relationships/slideLayout" Target="../slideLayouts/slideLayout83.xml"/><Relationship Id="rId16" Type="http://schemas.openxmlformats.org/officeDocument/2006/relationships/image" Target="../media/image2.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1.png"/><Relationship Id="rId10" Type="http://schemas.openxmlformats.org/officeDocument/2006/relationships/slideLayout" Target="../slideLayouts/slideLayout91.xml"/><Relationship Id="rId19" Type="http://schemas.openxmlformats.org/officeDocument/2006/relationships/image" Target="../media/image5.png"/><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image" Target="../media/image20.png"/><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image" Target="../media/image19.jpeg"/><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theme" Target="../theme/theme11.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2.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57150"/>
            <a:ext cx="8153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501650" y="1727200"/>
            <a:ext cx="8167688" cy="44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Text Box 11"/>
          <p:cNvSpPr txBox="1">
            <a:spLocks noChangeArrowheads="1"/>
          </p:cNvSpPr>
          <p:nvPr/>
        </p:nvSpPr>
        <p:spPr bwMode="auto">
          <a:xfrm>
            <a:off x="4914900" y="6353145"/>
            <a:ext cx="3003550" cy="553998"/>
          </a:xfrm>
          <a:prstGeom prst="rect">
            <a:avLst/>
          </a:prstGeom>
          <a:noFill/>
          <a:ln>
            <a:noFill/>
          </a:ln>
          <a:effectLs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IN" sz="1000" b="1" dirty="0" smtClean="0">
                <a:solidFill>
                  <a:srgbClr val="006699"/>
                </a:solidFill>
                <a:latin typeface="Calibri" pitchFamily="34" charset="0"/>
                <a:ea typeface="Calibri" pitchFamily="34" charset="0"/>
                <a:cs typeface="Calibri" pitchFamily="34" charset="0"/>
              </a:rPr>
              <a:t>TECHNICAL FORUM ON SMART GRID FOR SMART CITIES INDIA</a:t>
            </a:r>
          </a:p>
          <a:p>
            <a:pPr algn="ctr">
              <a:defRPr/>
            </a:pPr>
            <a:r>
              <a:rPr lang="en-IN" sz="1000" b="1" dirty="0" smtClean="0">
                <a:solidFill>
                  <a:srgbClr val="006699"/>
                </a:solidFill>
                <a:latin typeface="Calibri" pitchFamily="34" charset="0"/>
                <a:ea typeface="Calibri" pitchFamily="34" charset="0"/>
                <a:cs typeface="Calibri" pitchFamily="34" charset="0"/>
              </a:rPr>
              <a:t>28 – 29 July 2017, VIT University, Vellore</a:t>
            </a:r>
            <a:endParaRPr lang="en-IN" sz="1000" b="1" dirty="0">
              <a:solidFill>
                <a:srgbClr val="006699"/>
              </a:solidFill>
              <a:latin typeface="Calibri" pitchFamily="34" charset="0"/>
              <a:ea typeface="Calibri" pitchFamily="34" charset="0"/>
              <a:cs typeface="Calibri" pitchFamily="34" charset="0"/>
            </a:endParaRPr>
          </a:p>
        </p:txBody>
      </p:sp>
      <p:sp>
        <p:nvSpPr>
          <p:cNvPr id="1029" name="Text Box 12"/>
          <p:cNvSpPr txBox="1">
            <a:spLocks noChangeArrowheads="1"/>
          </p:cNvSpPr>
          <p:nvPr/>
        </p:nvSpPr>
        <p:spPr bwMode="auto">
          <a:xfrm>
            <a:off x="7918450" y="6430963"/>
            <a:ext cx="608013" cy="244475"/>
          </a:xfrm>
          <a:prstGeom prst="rect">
            <a:avLst/>
          </a:prstGeom>
          <a:noFill/>
          <a:ln>
            <a:noFill/>
          </a:ln>
          <a:effectLs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sz="1000" dirty="0">
                <a:solidFill>
                  <a:schemeClr val="tx2"/>
                </a:solidFill>
                <a:latin typeface="Calibri" pitchFamily="34" charset="0"/>
                <a:ea typeface="Calibri" pitchFamily="34" charset="0"/>
                <a:cs typeface="Calibri" pitchFamily="34" charset="0"/>
              </a:rPr>
              <a:t>Slide </a:t>
            </a:r>
            <a:fld id="{E82B51C2-C787-487A-A530-36AC041F27EF}" type="slidenum">
              <a:rPr lang="en-US" sz="1000" smtClean="0">
                <a:solidFill>
                  <a:schemeClr val="tx2"/>
                </a:solidFill>
                <a:latin typeface="Calibri" pitchFamily="34" charset="0"/>
                <a:ea typeface="Calibri" pitchFamily="34" charset="0"/>
                <a:cs typeface="Calibri" pitchFamily="34" charset="0"/>
              </a:rPr>
              <a:pPr>
                <a:defRPr/>
              </a:pPr>
              <a:t>‹#›</a:t>
            </a:fld>
            <a:endParaRPr lang="en-US" sz="1000" dirty="0">
              <a:solidFill>
                <a:schemeClr val="tx2"/>
              </a:solidFill>
              <a:latin typeface="Calibri" pitchFamily="34" charset="0"/>
              <a:ea typeface="Calibri" pitchFamily="34" charset="0"/>
              <a:cs typeface="Calibri" pitchFamily="34" charset="0"/>
            </a:endParaRPr>
          </a:p>
        </p:txBody>
      </p:sp>
      <p:pic>
        <p:nvPicPr>
          <p:cNvPr id="1030" name="Picture 6" descr="ETSI.gi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46250" y="6392863"/>
            <a:ext cx="94138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13" descr="CEN logo transparent.gif"/>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87363" y="6392863"/>
            <a:ext cx="3746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4" descr="LogoDefPMS.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981075" y="6362700"/>
            <a:ext cx="6461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8" descr="eftalogo.jpg"/>
          <p:cNvPicPr>
            <a:picLocks noChangeAspect="1"/>
          </p:cNvPicPr>
          <p:nvPr/>
        </p:nvPicPr>
        <p:blipFill>
          <a:blip r:embed="rId18">
            <a:extLst>
              <a:ext uri="{28A0092B-C50C-407E-A947-70E740481C1C}">
                <a14:useLocalDpi xmlns:a14="http://schemas.microsoft.com/office/drawing/2010/main" val="0"/>
              </a:ext>
            </a:extLst>
          </a:blip>
          <a:srcRect b="7619"/>
          <a:stretch>
            <a:fillRect/>
          </a:stretch>
        </p:blipFill>
        <p:spPr bwMode="auto">
          <a:xfrm>
            <a:off x="3779838" y="6400800"/>
            <a:ext cx="4651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5" descr="http://rapidis.blogactiv.eu/files/2012/09/European_Commission.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76538" y="6243638"/>
            <a:ext cx="8350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6052" r:id="rId1"/>
    <p:sldLayoutId id="2147486005" r:id="rId2"/>
    <p:sldLayoutId id="2147486006" r:id="rId3"/>
    <p:sldLayoutId id="2147486007" r:id="rId4"/>
    <p:sldLayoutId id="2147486008" r:id="rId5"/>
    <p:sldLayoutId id="2147486009" r:id="rId6"/>
    <p:sldLayoutId id="2147486010" r:id="rId7"/>
    <p:sldLayoutId id="2147486011" r:id="rId8"/>
    <p:sldLayoutId id="2147486012" r:id="rId9"/>
    <p:sldLayoutId id="2147486013" r:id="rId10"/>
    <p:sldLayoutId id="2147486025" r:id="rId11"/>
    <p:sldLayoutId id="2147486034" r:id="rId12"/>
    <p:sldLayoutId id="2147486043" r:id="rId13"/>
  </p:sldLayoutIdLst>
  <p:hf hdr="0" ftr="0" dt="0"/>
  <p:txStyles>
    <p:titleStyle>
      <a:lvl1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p:titleStyle>
    <p:bodyStyle>
      <a:lvl1pPr marL="457200" indent="-457200" algn="l" rtl="0" eaLnBrk="0" fontAlgn="base" hangingPunct="0">
        <a:spcBef>
          <a:spcPct val="20000"/>
        </a:spcBef>
        <a:spcAft>
          <a:spcPct val="0"/>
        </a:spcAft>
        <a:buClr>
          <a:srgbClr val="006699"/>
        </a:buClr>
        <a:buFont typeface="Wingdings" pitchFamily="2" charset="2"/>
        <a:buChar char="q"/>
        <a:defRPr sz="2600">
          <a:solidFill>
            <a:schemeClr val="tx2"/>
          </a:solidFill>
          <a:latin typeface="Calibri" pitchFamily="34" charset="0"/>
          <a:ea typeface="Calibri" pitchFamily="34" charset="0"/>
          <a:cs typeface="Calibri" pitchFamily="34" charset="0"/>
        </a:defRPr>
      </a:lvl1pPr>
      <a:lvl2pPr marL="1025525" indent="-454025" algn="l" rtl="0" eaLnBrk="0" fontAlgn="base" hangingPunct="0">
        <a:spcBef>
          <a:spcPct val="20000"/>
        </a:spcBef>
        <a:spcAft>
          <a:spcPct val="0"/>
        </a:spcAft>
        <a:buClr>
          <a:srgbClr val="006699"/>
        </a:buClr>
        <a:buFont typeface="Times New Roman" pitchFamily="18" charset="0"/>
        <a:buChar char="—"/>
        <a:defRPr sz="2400">
          <a:solidFill>
            <a:schemeClr val="tx2"/>
          </a:solidFill>
          <a:latin typeface="Calibri" pitchFamily="34" charset="0"/>
          <a:ea typeface="Calibri" pitchFamily="34" charset="0"/>
          <a:cs typeface="Calibri" pitchFamily="34" charset="0"/>
        </a:defRPr>
      </a:lvl2pPr>
      <a:lvl3pPr marL="1608138" indent="-468313" algn="l" rtl="0" eaLnBrk="0" fontAlgn="base" hangingPunct="0">
        <a:spcBef>
          <a:spcPct val="20000"/>
        </a:spcBef>
        <a:spcAft>
          <a:spcPct val="0"/>
        </a:spcAft>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2174875" indent="-452438" algn="l" rtl="0" eaLnBrk="0" fontAlgn="base" hangingPunct="0">
        <a:spcBef>
          <a:spcPct val="20000"/>
        </a:spcBef>
        <a:spcAft>
          <a:spcPct val="0"/>
        </a:spcAft>
        <a:buClr>
          <a:srgbClr val="006699"/>
        </a:buClr>
        <a:buChar char="–"/>
        <a:defRPr sz="2200">
          <a:solidFill>
            <a:schemeClr val="tx2"/>
          </a:solidFill>
          <a:latin typeface="Calibri" pitchFamily="34" charset="0"/>
          <a:ea typeface="Calibri" pitchFamily="34" charset="0"/>
          <a:cs typeface="Calibri" pitchFamily="34" charset="0"/>
        </a:defRPr>
      </a:lvl4pPr>
      <a:lvl5pPr marL="2517775" indent="-228600" algn="l" rtl="0" eaLnBrk="0" fontAlgn="base" hangingPunct="0">
        <a:spcBef>
          <a:spcPct val="20000"/>
        </a:spcBef>
        <a:spcAft>
          <a:spcPct val="0"/>
        </a:spcAft>
        <a:buSzPct val="100000"/>
        <a:buChar char="»"/>
        <a:defRPr sz="2000">
          <a:solidFill>
            <a:schemeClr val="tx1"/>
          </a:solidFill>
          <a:latin typeface="+mn-lt"/>
          <a:ea typeface="Calibri" pitchFamily="34" charset="0"/>
          <a:cs typeface="Calibri" pitchFamily="34" charset="0"/>
        </a:defRPr>
      </a:lvl5pPr>
      <a:lvl6pPr marL="2974975" indent="-228600" algn="l" rtl="0" eaLnBrk="0" fontAlgn="base" hangingPunct="0">
        <a:spcBef>
          <a:spcPct val="20000"/>
        </a:spcBef>
        <a:spcAft>
          <a:spcPct val="0"/>
        </a:spcAft>
        <a:buSzPct val="100000"/>
        <a:buChar char="»"/>
        <a:defRPr sz="2000">
          <a:solidFill>
            <a:schemeClr val="tx1"/>
          </a:solidFill>
          <a:latin typeface="+mn-lt"/>
        </a:defRPr>
      </a:lvl6pPr>
      <a:lvl7pPr marL="3432175" indent="-228600" algn="l" rtl="0" eaLnBrk="0" fontAlgn="base" hangingPunct="0">
        <a:spcBef>
          <a:spcPct val="20000"/>
        </a:spcBef>
        <a:spcAft>
          <a:spcPct val="0"/>
        </a:spcAft>
        <a:buSzPct val="100000"/>
        <a:buChar char="»"/>
        <a:defRPr sz="2000">
          <a:solidFill>
            <a:schemeClr val="tx1"/>
          </a:solidFill>
          <a:latin typeface="+mn-lt"/>
        </a:defRPr>
      </a:lvl7pPr>
      <a:lvl8pPr marL="3889375" indent="-228600" algn="l" rtl="0" eaLnBrk="0" fontAlgn="base" hangingPunct="0">
        <a:spcBef>
          <a:spcPct val="20000"/>
        </a:spcBef>
        <a:spcAft>
          <a:spcPct val="0"/>
        </a:spcAft>
        <a:buSzPct val="100000"/>
        <a:buChar char="»"/>
        <a:defRPr sz="2000">
          <a:solidFill>
            <a:schemeClr val="tx1"/>
          </a:solidFill>
          <a:latin typeface="+mn-lt"/>
        </a:defRPr>
      </a:lvl8pPr>
      <a:lvl9pPr marL="4346575"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0825" y="274638"/>
            <a:ext cx="5761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250825" y="1600200"/>
            <a:ext cx="8893175"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5" name="Footer Placeholder 4"/>
          <p:cNvSpPr>
            <a:spLocks noGrp="1"/>
          </p:cNvSpPr>
          <p:nvPr>
            <p:ph type="ftr" sz="quarter" idx="3"/>
          </p:nvPr>
        </p:nvSpPr>
        <p:spPr>
          <a:xfrm>
            <a:off x="250825" y="6308725"/>
            <a:ext cx="4184650" cy="3841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solidFill>
                <a:prstClr val="black">
                  <a:tint val="75000"/>
                </a:prstClr>
              </a:solidFill>
              <a:cs typeface="+mn-cs"/>
            </a:endParaRPr>
          </a:p>
        </p:txBody>
      </p:sp>
      <p:sp>
        <p:nvSpPr>
          <p:cNvPr id="6" name="Slide Number Placeholder 5"/>
          <p:cNvSpPr>
            <a:spLocks noGrp="1"/>
          </p:cNvSpPr>
          <p:nvPr>
            <p:ph type="sldNum" sz="quarter" idx="4"/>
          </p:nvPr>
        </p:nvSpPr>
        <p:spPr>
          <a:xfrm>
            <a:off x="8243888" y="6308725"/>
            <a:ext cx="587375" cy="3841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2BAB8F0-8DF3-4314-A48C-852DFC936E01}" type="slidenum">
              <a:rPr lang="en-GB">
                <a:solidFill>
                  <a:prstClr val="black">
                    <a:tint val="75000"/>
                  </a:prstClr>
                </a:solidFill>
                <a:cs typeface="+mn-cs"/>
              </a:rPr>
              <a:pPr>
                <a:defRPr/>
              </a:pPr>
              <a:t>‹#›</a:t>
            </a:fld>
            <a:endParaRPr lang="en-GB" dirty="0">
              <a:solidFill>
                <a:prstClr val="black">
                  <a:tint val="75000"/>
                </a:prstClr>
              </a:solidFill>
              <a:cs typeface="+mn-cs"/>
            </a:endParaRPr>
          </a:p>
        </p:txBody>
      </p:sp>
      <p:sp>
        <p:nvSpPr>
          <p:cNvPr id="8" name="TextBox 7"/>
          <p:cNvSpPr txBox="1"/>
          <p:nvPr userDrawn="1"/>
        </p:nvSpPr>
        <p:spPr>
          <a:xfrm>
            <a:off x="6121400" y="903288"/>
            <a:ext cx="3059113" cy="293687"/>
          </a:xfrm>
          <a:prstGeom prst="rect">
            <a:avLst/>
          </a:prstGeom>
          <a:noFill/>
        </p:spPr>
        <p:txBody>
          <a:bodyPr>
            <a:spAutoFit/>
          </a:bodyPr>
          <a:lstStyle/>
          <a:p>
            <a:pPr fontAlgn="auto">
              <a:spcBef>
                <a:spcPts val="0"/>
              </a:spcBef>
              <a:spcAft>
                <a:spcPts val="0"/>
              </a:spcAft>
              <a:defRPr/>
            </a:pPr>
            <a:r>
              <a:rPr lang="en-GB" sz="1300" b="1" spc="50" dirty="0">
                <a:solidFill>
                  <a:srgbClr val="9BBB59"/>
                </a:solidFill>
                <a:latin typeface="MS Reference Sans Serif" pitchFamily="34" charset="0"/>
                <a:cs typeface="+mn-cs"/>
              </a:rPr>
              <a:t>Smart Grid Coordination Group</a:t>
            </a:r>
          </a:p>
        </p:txBody>
      </p:sp>
      <p:pic>
        <p:nvPicPr>
          <p:cNvPr id="1031" name="Picture 8"/>
          <p:cNvPicPr>
            <a:picLocks noChangeAspect="1"/>
          </p:cNvPicPr>
          <p:nvPr userDrawn="1"/>
        </p:nvPicPr>
        <p:blipFill>
          <a:blip r:embed="rId11" cstate="print">
            <a:extLst>
              <a:ext uri="{28A0092B-C50C-407E-A947-70E740481C1C}">
                <a14:useLocalDpi xmlns:a14="http://schemas.microsoft.com/office/drawing/2010/main" val="0"/>
              </a:ext>
            </a:extLst>
          </a:blip>
          <a:srcRect l="7140" t="14352" r="5734" b="16048"/>
          <a:stretch>
            <a:fillRect/>
          </a:stretch>
        </p:blipFill>
        <p:spPr bwMode="auto">
          <a:xfrm>
            <a:off x="6227763" y="260350"/>
            <a:ext cx="2786062"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083731"/>
      </p:ext>
    </p:extLst>
  </p:cSld>
  <p:clrMap bg1="lt1" tx1="dk1" bg2="lt2" tx2="dk2" accent1="accent1" accent2="accent2" accent3="accent3" accent4="accent4" accent5="accent5" accent6="accent6" hlink="hlink" folHlink="folHlink"/>
  <p:sldLayoutIdLst>
    <p:sldLayoutId id="2147486054" r:id="rId1"/>
    <p:sldLayoutId id="2147486055" r:id="rId2"/>
    <p:sldLayoutId id="2147486056" r:id="rId3"/>
    <p:sldLayoutId id="2147486057" r:id="rId4"/>
    <p:sldLayoutId id="2147486058" r:id="rId5"/>
    <p:sldLayoutId id="2147486059" r:id="rId6"/>
    <p:sldLayoutId id="2147486060" r:id="rId7"/>
    <p:sldLayoutId id="2147486061" r:id="rId8"/>
    <p:sldLayoutId id="2147486062" r:id="rId9"/>
  </p:sldLayoutIdLst>
  <p:hf hdr="0" ftr="0" dt="0"/>
  <p:txStyles>
    <p:titleStyle>
      <a:lvl1pPr algn="l" rtl="0" eaLnBrk="0" fontAlgn="base" hangingPunct="0">
        <a:spcBef>
          <a:spcPct val="0"/>
        </a:spcBef>
        <a:spcAft>
          <a:spcPct val="0"/>
        </a:spcAft>
        <a:defRPr sz="3200" kern="1200">
          <a:solidFill>
            <a:srgbClr val="404040"/>
          </a:solidFill>
          <a:latin typeface="+mj-lt"/>
          <a:ea typeface="+mj-ea"/>
          <a:cs typeface="+mj-cs"/>
        </a:defRPr>
      </a:lvl1pPr>
      <a:lvl2pPr algn="l" rtl="0" eaLnBrk="0" fontAlgn="base" hangingPunct="0">
        <a:spcBef>
          <a:spcPct val="0"/>
        </a:spcBef>
        <a:spcAft>
          <a:spcPct val="0"/>
        </a:spcAft>
        <a:defRPr sz="3200">
          <a:solidFill>
            <a:srgbClr val="404040"/>
          </a:solidFill>
          <a:latin typeface="Calibri" pitchFamily="34" charset="0"/>
        </a:defRPr>
      </a:lvl2pPr>
      <a:lvl3pPr algn="l" rtl="0" eaLnBrk="0" fontAlgn="base" hangingPunct="0">
        <a:spcBef>
          <a:spcPct val="0"/>
        </a:spcBef>
        <a:spcAft>
          <a:spcPct val="0"/>
        </a:spcAft>
        <a:defRPr sz="3200">
          <a:solidFill>
            <a:srgbClr val="404040"/>
          </a:solidFill>
          <a:latin typeface="Calibri" pitchFamily="34" charset="0"/>
        </a:defRPr>
      </a:lvl3pPr>
      <a:lvl4pPr algn="l" rtl="0" eaLnBrk="0" fontAlgn="base" hangingPunct="0">
        <a:spcBef>
          <a:spcPct val="0"/>
        </a:spcBef>
        <a:spcAft>
          <a:spcPct val="0"/>
        </a:spcAft>
        <a:defRPr sz="3200">
          <a:solidFill>
            <a:srgbClr val="404040"/>
          </a:solidFill>
          <a:latin typeface="Calibri" pitchFamily="34" charset="0"/>
        </a:defRPr>
      </a:lvl4pPr>
      <a:lvl5pPr algn="l" rtl="0" eaLnBrk="0" fontAlgn="base" hangingPunct="0">
        <a:spcBef>
          <a:spcPct val="0"/>
        </a:spcBef>
        <a:spcAft>
          <a:spcPct val="0"/>
        </a:spcAft>
        <a:defRPr sz="3200">
          <a:solidFill>
            <a:srgbClr val="404040"/>
          </a:solidFill>
          <a:latin typeface="Calibri" pitchFamily="34" charset="0"/>
        </a:defRPr>
      </a:lvl5pPr>
      <a:lvl6pPr marL="457200" algn="l" rtl="0" fontAlgn="base">
        <a:spcBef>
          <a:spcPct val="0"/>
        </a:spcBef>
        <a:spcAft>
          <a:spcPct val="0"/>
        </a:spcAft>
        <a:defRPr sz="3200">
          <a:solidFill>
            <a:srgbClr val="404040"/>
          </a:solidFill>
          <a:latin typeface="Calibri" pitchFamily="34" charset="0"/>
        </a:defRPr>
      </a:lvl6pPr>
      <a:lvl7pPr marL="914400" algn="l" rtl="0" fontAlgn="base">
        <a:spcBef>
          <a:spcPct val="0"/>
        </a:spcBef>
        <a:spcAft>
          <a:spcPct val="0"/>
        </a:spcAft>
        <a:defRPr sz="3200">
          <a:solidFill>
            <a:srgbClr val="404040"/>
          </a:solidFill>
          <a:latin typeface="Calibri" pitchFamily="34" charset="0"/>
        </a:defRPr>
      </a:lvl7pPr>
      <a:lvl8pPr marL="1371600" algn="l" rtl="0" fontAlgn="base">
        <a:spcBef>
          <a:spcPct val="0"/>
        </a:spcBef>
        <a:spcAft>
          <a:spcPct val="0"/>
        </a:spcAft>
        <a:defRPr sz="3200">
          <a:solidFill>
            <a:srgbClr val="404040"/>
          </a:solidFill>
          <a:latin typeface="Calibri" pitchFamily="34" charset="0"/>
        </a:defRPr>
      </a:lvl8pPr>
      <a:lvl9pPr marL="1828800" algn="l" rtl="0" fontAlgn="base">
        <a:spcBef>
          <a:spcPct val="0"/>
        </a:spcBef>
        <a:spcAft>
          <a:spcPct val="0"/>
        </a:spcAft>
        <a:defRPr sz="3200">
          <a:solidFill>
            <a:srgbClr val="404040"/>
          </a:solidFill>
          <a:latin typeface="Calibri" pitchFamily="34" charset="0"/>
        </a:defRPr>
      </a:lvl9pPr>
    </p:titleStyle>
    <p:bodyStyle>
      <a:lvl1pPr marL="342900" indent="-342900" algn="l" rtl="0" eaLnBrk="0" fontAlgn="base" hangingPunct="0">
        <a:spcBef>
          <a:spcPct val="20000"/>
        </a:spcBef>
        <a:spcAft>
          <a:spcPct val="0"/>
        </a:spcAft>
        <a:buClr>
          <a:srgbClr val="9BBB59"/>
        </a:buClr>
        <a:buFont typeface="Arial" charset="0"/>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rgbClr val="9BBB59"/>
        </a:buClr>
        <a:buFont typeface="Arial" charset="0"/>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rgbClr val="9BBB59"/>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BBB59"/>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BBB59"/>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Placeholder 2"/>
          <p:cNvSpPr>
            <a:spLocks noGrp="1"/>
          </p:cNvSpPr>
          <p:nvPr>
            <p:ph type="body" idx="1"/>
          </p:nvPr>
        </p:nvSpPr>
        <p:spPr bwMode="auto">
          <a:xfrm>
            <a:off x="357188" y="1143000"/>
            <a:ext cx="8686800" cy="5000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520104749"/>
      </p:ext>
    </p:extLst>
  </p:cSld>
  <p:clrMap bg1="lt1" tx1="dk1" bg2="lt2" tx2="dk2" accent1="accent1" accent2="accent2" accent3="accent3" accent4="accent4" accent5="accent5" accent6="accent6" hlink="hlink" folHlink="folHlink"/>
  <p:sldLayoutIdLst>
    <p:sldLayoutId id="2147486064" r:id="rId1"/>
    <p:sldLayoutId id="2147486130" r:id="rId2"/>
  </p:sldLayoutIdLst>
  <p:hf hdr="0" ftr="0" dt="0"/>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Verdana" pitchFamily="34" charset="0"/>
        </a:defRPr>
      </a:lvl2pPr>
      <a:lvl3pPr algn="l" rtl="0" eaLnBrk="0" fontAlgn="base" hangingPunct="0">
        <a:spcBef>
          <a:spcPct val="0"/>
        </a:spcBef>
        <a:spcAft>
          <a:spcPct val="0"/>
        </a:spcAft>
        <a:defRPr sz="3600">
          <a:solidFill>
            <a:schemeClr val="tx1"/>
          </a:solidFill>
          <a:latin typeface="Verdana" pitchFamily="34" charset="0"/>
        </a:defRPr>
      </a:lvl3pPr>
      <a:lvl4pPr algn="l" rtl="0" eaLnBrk="0" fontAlgn="base" hangingPunct="0">
        <a:spcBef>
          <a:spcPct val="0"/>
        </a:spcBef>
        <a:spcAft>
          <a:spcPct val="0"/>
        </a:spcAft>
        <a:defRPr sz="3600">
          <a:solidFill>
            <a:schemeClr val="tx1"/>
          </a:solidFill>
          <a:latin typeface="Verdana" pitchFamily="34" charset="0"/>
        </a:defRPr>
      </a:lvl4pPr>
      <a:lvl5pPr algn="l" rtl="0" eaLnBrk="0" fontAlgn="base" hangingPunct="0">
        <a:spcBef>
          <a:spcPct val="0"/>
        </a:spcBef>
        <a:spcAft>
          <a:spcPct val="0"/>
        </a:spcAft>
        <a:defRPr sz="3600">
          <a:solidFill>
            <a:schemeClr val="tx1"/>
          </a:solidFill>
          <a:latin typeface="Verdana" pitchFamily="34" charset="0"/>
        </a:defRPr>
      </a:lvl5pPr>
      <a:lvl6pPr marL="457200" algn="l" rtl="0" fontAlgn="base">
        <a:spcBef>
          <a:spcPct val="0"/>
        </a:spcBef>
        <a:spcAft>
          <a:spcPct val="0"/>
        </a:spcAft>
        <a:defRPr sz="3600">
          <a:solidFill>
            <a:schemeClr val="tx1"/>
          </a:solidFill>
          <a:latin typeface="Verdana" pitchFamily="34" charset="0"/>
        </a:defRPr>
      </a:lvl6pPr>
      <a:lvl7pPr marL="914400" algn="l" rtl="0" fontAlgn="base">
        <a:spcBef>
          <a:spcPct val="0"/>
        </a:spcBef>
        <a:spcAft>
          <a:spcPct val="0"/>
        </a:spcAft>
        <a:defRPr sz="3600">
          <a:solidFill>
            <a:schemeClr val="tx1"/>
          </a:solidFill>
          <a:latin typeface="Verdana" pitchFamily="34" charset="0"/>
        </a:defRPr>
      </a:lvl7pPr>
      <a:lvl8pPr marL="1371600" algn="l" rtl="0" fontAlgn="base">
        <a:spcBef>
          <a:spcPct val="0"/>
        </a:spcBef>
        <a:spcAft>
          <a:spcPct val="0"/>
        </a:spcAft>
        <a:defRPr sz="3600">
          <a:solidFill>
            <a:schemeClr val="tx1"/>
          </a:solidFill>
          <a:latin typeface="Verdana" pitchFamily="34" charset="0"/>
        </a:defRPr>
      </a:lvl8pPr>
      <a:lvl9pPr marL="1828800" algn="l" rtl="0" fontAlgn="base">
        <a:spcBef>
          <a:spcPct val="0"/>
        </a:spcBef>
        <a:spcAft>
          <a:spcPct val="0"/>
        </a:spcAft>
        <a:defRPr sz="36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376092"/>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76092"/>
        </a:buClr>
        <a:buFont typeface="Wingdings"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376092"/>
        </a:buClr>
        <a:buFont typeface="Wingdings" pitchFamily="2"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376092"/>
        </a:buClr>
        <a:buFont typeface="Wingdings"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37609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0" y="1125538"/>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524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cs typeface="+mn-cs"/>
              </a:rPr>
              <a:t>© CEN-CENELEC-ETSI - 2017</a:t>
            </a:r>
          </a:p>
        </p:txBody>
      </p:sp>
      <p:sp>
        <p:nvSpPr>
          <p:cNvPr id="6" name="Slide Number Placeholder 5"/>
          <p:cNvSpPr>
            <a:spLocks noGrp="1"/>
          </p:cNvSpPr>
          <p:nvPr>
            <p:ph type="sldNum" sz="quarter" idx="4"/>
          </p:nvPr>
        </p:nvSpPr>
        <p:spPr>
          <a:xfrm>
            <a:off x="6867525"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A8B58FF-8EA2-4D2A-AE27-251A7AE8F99A}" type="slidenum">
              <a:rPr lang="en-US" altLang="en-US">
                <a:cs typeface="+mn-cs"/>
              </a:rPr>
              <a:pPr>
                <a:defRPr/>
              </a:pPr>
              <a:t>‹#›</a:t>
            </a:fld>
            <a:endParaRPr lang="en-US" altLang="en-US">
              <a:cs typeface="+mn-cs"/>
            </a:endParaRPr>
          </a:p>
        </p:txBody>
      </p:sp>
      <p:pic>
        <p:nvPicPr>
          <p:cNvPr id="1029" name="Picture 6" descr="ETSI.gif"/>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261225" y="228600"/>
            <a:ext cx="16144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userDrawn="1"/>
        </p:nvCxnSpPr>
        <p:spPr>
          <a:xfrm>
            <a:off x="0" y="908050"/>
            <a:ext cx="914400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31" name="Picture 13" descr="CEN logo transparent.gif"/>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5292725" y="192088"/>
            <a:ext cx="67310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4" descr="LogoDefPMS.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113463" y="200025"/>
            <a:ext cx="1050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428749"/>
      </p:ext>
    </p:extLst>
  </p:cSld>
  <p:clrMap bg1="lt1" tx1="dk1" bg2="lt2" tx2="dk2" accent1="accent1" accent2="accent2" accent3="accent3" accent4="accent4" accent5="accent5" accent6="accent6" hlink="hlink" folHlink="folHlink"/>
  <p:sldLayoutIdLst>
    <p:sldLayoutId id="2147486066" r:id="rId1"/>
    <p:sldLayoutId id="2147486067" r:id="rId2"/>
    <p:sldLayoutId id="2147486068" r:id="rId3"/>
    <p:sldLayoutId id="2147486069" r:id="rId4"/>
    <p:sldLayoutId id="2147486070" r:id="rId5"/>
    <p:sldLayoutId id="2147486071" r:id="rId6"/>
    <p:sldLayoutId id="2147486072" r:id="rId7"/>
    <p:sldLayoutId id="2147486073" r:id="rId8"/>
    <p:sldLayoutId id="2147486074" r:id="rId9"/>
    <p:sldLayoutId id="2147486075" r:id="rId10"/>
    <p:sldLayoutId id="2147486076" r:id="rId11"/>
    <p:sldLayoutId id="2147486077"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376092"/>
        </a:buClr>
        <a:buFont typeface="Wingdings" panose="05000000000000000000" pitchFamily="2" charset="2"/>
        <a:buChar char="v"/>
        <a:defRPr sz="3200" kern="1200">
          <a:solidFill>
            <a:schemeClr val="tx1"/>
          </a:solidFill>
          <a:latin typeface="Verdana" pitchFamily="34" charset="0"/>
          <a:ea typeface="+mn-ea"/>
          <a:cs typeface="+mn-cs"/>
        </a:defRPr>
      </a:lvl1pPr>
      <a:lvl2pPr marL="742950" indent="-285750" algn="l" rtl="0" eaLnBrk="0" fontAlgn="base" hangingPunct="0">
        <a:spcBef>
          <a:spcPct val="20000"/>
        </a:spcBef>
        <a:spcAft>
          <a:spcPct val="0"/>
        </a:spcAft>
        <a:buClr>
          <a:srgbClr val="376092"/>
        </a:buClr>
        <a:buFont typeface="Wingdings" panose="05000000000000000000" pitchFamily="2" charset="2"/>
        <a:buChar char="v"/>
        <a:defRPr sz="2800" kern="1200">
          <a:solidFill>
            <a:schemeClr val="tx1"/>
          </a:solidFill>
          <a:latin typeface="Verdana" pitchFamily="34" charset="0"/>
          <a:ea typeface="+mn-ea"/>
          <a:cs typeface="+mn-cs"/>
        </a:defRPr>
      </a:lvl2pPr>
      <a:lvl3pPr marL="1143000" indent="-228600" algn="l" rtl="0" eaLnBrk="0" fontAlgn="base" hangingPunct="0">
        <a:spcBef>
          <a:spcPct val="20000"/>
        </a:spcBef>
        <a:spcAft>
          <a:spcPct val="0"/>
        </a:spcAft>
        <a:buClr>
          <a:srgbClr val="376092"/>
        </a:buClr>
        <a:buFont typeface="Wingdings" panose="05000000000000000000" pitchFamily="2" charset="2"/>
        <a:buChar char="v"/>
        <a:defRPr sz="2400" kern="1200">
          <a:solidFill>
            <a:schemeClr val="tx1"/>
          </a:solidFill>
          <a:latin typeface="Verdana"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4988FB1F-1548-4DAF-8C8D-CEC836F5BF5C}" type="datetimeFigureOut">
              <a:rPr lang="en-US" smtClean="0">
                <a:solidFill>
                  <a:prstClr val="black">
                    <a:tint val="75000"/>
                  </a:prstClr>
                </a:solidFill>
                <a:latin typeface="Calibri"/>
                <a:cs typeface="Arial" charset="0"/>
              </a:rPr>
              <a:pPr fontAlgn="auto">
                <a:spcBef>
                  <a:spcPts val="0"/>
                </a:spcBef>
                <a:spcAft>
                  <a:spcPts val="0"/>
                </a:spcAft>
              </a:pPr>
              <a:t>7/28/2017</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6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6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A6C2FFD-5F62-46DE-B1F5-C79DE5B896B8}" type="slidenum">
              <a:rPr lang="en-US" smtClean="0">
                <a:solidFill>
                  <a:prstClr val="black">
                    <a:tint val="75000"/>
                  </a:prstClr>
                </a:solidFill>
                <a:latin typeface="Calibri"/>
                <a:cs typeface="Arial" charset="0"/>
              </a:rPr>
              <a:pPr fontAlgn="auto">
                <a:spcBef>
                  <a:spcPts val="0"/>
                </a:spcBef>
                <a:spcAft>
                  <a:spcPts val="0"/>
                </a:spcAft>
              </a:pPr>
              <a:t>‹#›</a:t>
            </a:fld>
            <a:endParaRPr lang="en-US" dirty="0">
              <a:solidFill>
                <a:prstClr val="black">
                  <a:tint val="75000"/>
                </a:prstClr>
              </a:solidFill>
              <a:latin typeface="Calibri"/>
              <a:cs typeface="Arial" charset="0"/>
            </a:endParaRPr>
          </a:p>
        </p:txBody>
      </p:sp>
    </p:spTree>
    <p:extLst>
      <p:ext uri="{BB962C8B-B14F-4D97-AF65-F5344CB8AC3E}">
        <p14:creationId xmlns:p14="http://schemas.microsoft.com/office/powerpoint/2010/main" val="1460967168"/>
      </p:ext>
    </p:extLst>
  </p:cSld>
  <p:clrMap bg1="lt1" tx1="dk1" bg2="lt2" tx2="dk2" accent1="accent1" accent2="accent2" accent3="accent3" accent4="accent4" accent5="accent5" accent6="accent6" hlink="hlink" folHlink="folHlink"/>
  <p:sldLayoutIdLst>
    <p:sldLayoutId id="2147486079" r:id="rId1"/>
    <p:sldLayoutId id="2147486080" r:id="rId2"/>
    <p:sldLayoutId id="2147486081" r:id="rId3"/>
    <p:sldLayoutId id="2147486082" r:id="rId4"/>
    <p:sldLayoutId id="2147486083" r:id="rId5"/>
    <p:sldLayoutId id="2147486084" r:id="rId6"/>
    <p:sldLayoutId id="2147486085" r:id="rId7"/>
    <p:sldLayoutId id="2147486086" r:id="rId8"/>
    <p:sldLayoutId id="2147486087" r:id="rId9"/>
    <p:sldLayoutId id="2147486088" r:id="rId10"/>
    <p:sldLayoutId id="2147486089"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7239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055" name="Picture 7" descr="C:\Documents and Settings\mcauley\Local Settings\Temp\wz83a6\oneM2M\oneM2M-Logo.gif"/>
          <p:cNvPicPr>
            <a:picLocks noChangeAspect="1" noChangeArrowheads="1"/>
          </p:cNvPicPr>
          <p:nvPr/>
        </p:nvPicPr>
        <p:blipFill>
          <a:blip r:embed="rId8" cstate="print"/>
          <a:srcRect/>
          <a:stretch>
            <a:fillRect/>
          </a:stretch>
        </p:blipFill>
        <p:spPr bwMode="auto">
          <a:xfrm>
            <a:off x="7646988" y="0"/>
            <a:ext cx="1497012" cy="1022350"/>
          </a:xfrm>
          <a:prstGeom prst="rect">
            <a:avLst/>
          </a:prstGeom>
          <a:noFill/>
          <a:ln w="9525">
            <a:noFill/>
            <a:miter lim="800000"/>
            <a:headEnd/>
            <a:tailEnd/>
          </a:ln>
        </p:spPr>
      </p:pic>
      <p:sp>
        <p:nvSpPr>
          <p:cNvPr id="11" name="Rectangle 10"/>
          <p:cNvSpPr/>
          <p:nvPr userDrawn="1"/>
        </p:nvSpPr>
        <p:spPr>
          <a:xfrm>
            <a:off x="3903686" y="6400800"/>
            <a:ext cx="1277914" cy="276999"/>
          </a:xfrm>
          <a:prstGeom prst="rect">
            <a:avLst/>
          </a:prstGeom>
        </p:spPr>
        <p:txBody>
          <a:bodyPr wrap="none">
            <a:spAutoFit/>
          </a:bodyPr>
          <a:lstStyle/>
          <a:p>
            <a:pPr>
              <a:defRPr/>
            </a:pPr>
            <a:r>
              <a:rPr lang="en-US" sz="1200" dirty="0">
                <a:solidFill>
                  <a:srgbClr val="000000"/>
                </a:solidFill>
                <a:latin typeface="Calibri" pitchFamily="34" charset="0"/>
                <a:cs typeface="Arial" charset="0"/>
              </a:rPr>
              <a:t>© 2017 oneM2M</a:t>
            </a:r>
          </a:p>
        </p:txBody>
      </p:sp>
    </p:spTree>
    <p:extLst>
      <p:ext uri="{BB962C8B-B14F-4D97-AF65-F5344CB8AC3E}">
        <p14:creationId xmlns:p14="http://schemas.microsoft.com/office/powerpoint/2010/main" val="1757126308"/>
      </p:ext>
    </p:extLst>
  </p:cSld>
  <p:clrMap bg1="lt1" tx1="dk1" bg2="lt2" tx2="dk2" accent1="accent1" accent2="accent2" accent3="accent3" accent4="accent4" accent5="accent5" accent6="accent6" hlink="hlink" folHlink="folHlink"/>
  <p:sldLayoutIdLst>
    <p:sldLayoutId id="2147486093" r:id="rId1"/>
    <p:sldLayoutId id="2147486094" r:id="rId2"/>
    <p:sldLayoutId id="2147486095" r:id="rId3"/>
    <p:sldLayoutId id="2147486096" r:id="rId4"/>
    <p:sldLayoutId id="2147486097" r:id="rId5"/>
    <p:sldLayoutId id="2147486098" r:id="rId6"/>
  </p:sldLayoutIdLst>
  <p:hf hdr="0" ftr="0" dt="0"/>
  <p:txStyles>
    <p:titleStyle>
      <a:lvl1pPr algn="ctr" rtl="0" eaLnBrk="0" fontAlgn="base" hangingPunct="0">
        <a:spcBef>
          <a:spcPct val="0"/>
        </a:spcBef>
        <a:spcAft>
          <a:spcPct val="0"/>
        </a:spcAft>
        <a:defRPr sz="4400" kern="1200">
          <a:solidFill>
            <a:srgbClr val="C00000"/>
          </a:solidFill>
          <a:latin typeface="+mj-lt"/>
          <a:ea typeface="+mj-ea"/>
          <a:cs typeface="+mj-cs"/>
        </a:defRPr>
      </a:lvl1pPr>
      <a:lvl2pPr algn="ctr" rtl="0" eaLnBrk="0" fontAlgn="base" hangingPunct="0">
        <a:spcBef>
          <a:spcPct val="0"/>
        </a:spcBef>
        <a:spcAft>
          <a:spcPct val="0"/>
        </a:spcAft>
        <a:defRPr sz="4400">
          <a:solidFill>
            <a:srgbClr val="C00000"/>
          </a:solidFill>
          <a:latin typeface="Calibri" pitchFamily="34" charset="0"/>
        </a:defRPr>
      </a:lvl2pPr>
      <a:lvl3pPr algn="ctr" rtl="0" eaLnBrk="0" fontAlgn="base" hangingPunct="0">
        <a:spcBef>
          <a:spcPct val="0"/>
        </a:spcBef>
        <a:spcAft>
          <a:spcPct val="0"/>
        </a:spcAft>
        <a:defRPr sz="4400">
          <a:solidFill>
            <a:srgbClr val="C00000"/>
          </a:solidFill>
          <a:latin typeface="Calibri" pitchFamily="34" charset="0"/>
        </a:defRPr>
      </a:lvl3pPr>
      <a:lvl4pPr algn="ctr" rtl="0" eaLnBrk="0" fontAlgn="base" hangingPunct="0">
        <a:spcBef>
          <a:spcPct val="0"/>
        </a:spcBef>
        <a:spcAft>
          <a:spcPct val="0"/>
        </a:spcAft>
        <a:defRPr sz="4400">
          <a:solidFill>
            <a:srgbClr val="C00000"/>
          </a:solidFill>
          <a:latin typeface="Calibri" pitchFamily="34" charset="0"/>
        </a:defRPr>
      </a:lvl4pPr>
      <a:lvl5pPr algn="ctr" rtl="0" eaLnBrk="0" fontAlgn="base" hangingPunct="0">
        <a:spcBef>
          <a:spcPct val="0"/>
        </a:spcBef>
        <a:spcAft>
          <a:spcPct val="0"/>
        </a:spcAft>
        <a:defRPr sz="4400">
          <a:solidFill>
            <a:srgbClr val="C00000"/>
          </a:solidFill>
          <a:latin typeface="Calibri" pitchFamily="34" charset="0"/>
        </a:defRPr>
      </a:lvl5pPr>
      <a:lvl6pPr marL="457200" algn="ctr" rtl="0" fontAlgn="base">
        <a:spcBef>
          <a:spcPct val="0"/>
        </a:spcBef>
        <a:spcAft>
          <a:spcPct val="0"/>
        </a:spcAft>
        <a:defRPr sz="4400">
          <a:solidFill>
            <a:srgbClr val="C00000"/>
          </a:solidFill>
          <a:latin typeface="Calibri" pitchFamily="34" charset="0"/>
        </a:defRPr>
      </a:lvl6pPr>
      <a:lvl7pPr marL="914400" algn="ctr" rtl="0" fontAlgn="base">
        <a:spcBef>
          <a:spcPct val="0"/>
        </a:spcBef>
        <a:spcAft>
          <a:spcPct val="0"/>
        </a:spcAft>
        <a:defRPr sz="4400">
          <a:solidFill>
            <a:srgbClr val="C00000"/>
          </a:solidFill>
          <a:latin typeface="Calibri" pitchFamily="34" charset="0"/>
        </a:defRPr>
      </a:lvl7pPr>
      <a:lvl8pPr marL="1371600" algn="ctr" rtl="0" fontAlgn="base">
        <a:spcBef>
          <a:spcPct val="0"/>
        </a:spcBef>
        <a:spcAft>
          <a:spcPct val="0"/>
        </a:spcAft>
        <a:defRPr sz="4400">
          <a:solidFill>
            <a:srgbClr val="C00000"/>
          </a:solidFill>
          <a:latin typeface="Calibri" pitchFamily="34" charset="0"/>
        </a:defRPr>
      </a:lvl8pPr>
      <a:lvl9pPr marL="1828800" algn="ctr" rtl="0" fontAlgn="base">
        <a:spcBef>
          <a:spcPct val="0"/>
        </a:spcBef>
        <a:spcAft>
          <a:spcPct val="0"/>
        </a:spcAft>
        <a:defRPr sz="4400">
          <a:solidFill>
            <a:srgbClr val="C00000"/>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C00000"/>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C00000"/>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תמונה 6" descr="content-slide.jpg"/>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76225"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431800" y="6588125"/>
            <a:ext cx="5210175"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800">
                <a:solidFill>
                  <a:srgbClr val="898989"/>
                </a:solidFill>
                <a:latin typeface="Calibri" pitchFamily="34" charset="0"/>
                <a:cs typeface="Calibri" pitchFamily="34" charset="0"/>
              </a:defRPr>
            </a:lvl1pPr>
          </a:lstStyle>
          <a:p>
            <a:pPr>
              <a:defRPr/>
            </a:pPr>
            <a:r>
              <a:rPr lang="en-US"/>
              <a:t>© ETSI 2016. All rights reserved</a:t>
            </a:r>
          </a:p>
        </p:txBody>
      </p:sp>
      <p:sp>
        <p:nvSpPr>
          <p:cNvPr id="6" name="Slide Number Placeholder 5"/>
          <p:cNvSpPr>
            <a:spLocks noGrp="1"/>
          </p:cNvSpPr>
          <p:nvPr>
            <p:ph type="sldNum" sz="quarter" idx="4"/>
          </p:nvPr>
        </p:nvSpPr>
        <p:spPr>
          <a:xfrm>
            <a:off x="-95250" y="6588125"/>
            <a:ext cx="381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EB4E3"/>
                </a:solidFill>
                <a:latin typeface="Arial" charset="0"/>
                <a:cs typeface="Arial" charset="0"/>
              </a:defRPr>
            </a:lvl1pPr>
          </a:lstStyle>
          <a:p>
            <a:pPr>
              <a:defRPr/>
            </a:pPr>
            <a:fld id="{9EC4E5FB-7D37-4861-AA7E-263EE8C77AE5}" type="slidenum">
              <a:rPr lang="en-US"/>
              <a:pPr>
                <a:defRPr/>
              </a:pPr>
              <a:t>‹#›</a:t>
            </a:fld>
            <a:endParaRPr lang="en-US"/>
          </a:p>
        </p:txBody>
      </p:sp>
    </p:spTree>
    <p:extLst>
      <p:ext uri="{BB962C8B-B14F-4D97-AF65-F5344CB8AC3E}">
        <p14:creationId xmlns:p14="http://schemas.microsoft.com/office/powerpoint/2010/main" val="60168018"/>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 id="2147486111" r:id="rId12"/>
    <p:sldLayoutId id="2147486112" r:id="rId13"/>
    <p:sldLayoutId id="2147486113" r:id="rId14"/>
    <p:sldLayoutId id="2147486114" r:id="rId15"/>
    <p:sldLayoutId id="2147486115" r:id="rId16"/>
    <p:sldLayoutId id="2147486116" r:id="rId17"/>
    <p:sldLayoutId id="2147486117" r:id="rId18"/>
    <p:sldLayoutId id="2147486118" r:id="rId19"/>
    <p:sldLayoutId id="2147486119" r:id="rId20"/>
    <p:sldLayoutId id="2147486120" r:id="rId21"/>
    <p:sldLayoutId id="2147486122" r:id="rId22"/>
  </p:sldLayoutIdLst>
  <p:transition>
    <p:wipe dir="r"/>
  </p:transition>
  <p:timing>
    <p:tnLst>
      <p:par>
        <p:cTn id="1" dur="indefinite" restart="never" nodeType="tmRoot"/>
      </p:par>
    </p:tnLst>
  </p:timing>
  <p:hf sldNum="0" hdr="0" dt="0"/>
  <p:txStyles>
    <p:titleStyle>
      <a:lvl1pPr algn="l" rtl="0" eaLnBrk="0" fontAlgn="base" hangingPunct="0">
        <a:spcBef>
          <a:spcPct val="0"/>
        </a:spcBef>
        <a:spcAft>
          <a:spcPct val="0"/>
        </a:spcAft>
        <a:defRPr sz="2800" b="1" kern="1200">
          <a:solidFill>
            <a:schemeClr val="tx2"/>
          </a:solidFill>
          <a:latin typeface="Calibri" pitchFamily="34" charset="0"/>
          <a:ea typeface="+mj-ea"/>
          <a:cs typeface="+mj-cs"/>
        </a:defRPr>
      </a:lvl1pPr>
      <a:lvl2pPr algn="l" rtl="0" eaLnBrk="0" fontAlgn="base" hangingPunct="0">
        <a:spcBef>
          <a:spcPct val="0"/>
        </a:spcBef>
        <a:spcAft>
          <a:spcPct val="0"/>
        </a:spcAft>
        <a:defRPr sz="2800" b="1">
          <a:solidFill>
            <a:schemeClr val="tx2"/>
          </a:solidFill>
          <a:latin typeface="Calibri" pitchFamily="34" charset="0"/>
        </a:defRPr>
      </a:lvl2pPr>
      <a:lvl3pPr algn="l" rtl="0" eaLnBrk="0" fontAlgn="base" hangingPunct="0">
        <a:spcBef>
          <a:spcPct val="0"/>
        </a:spcBef>
        <a:spcAft>
          <a:spcPct val="0"/>
        </a:spcAft>
        <a:defRPr sz="2800" b="1">
          <a:solidFill>
            <a:schemeClr val="tx2"/>
          </a:solidFill>
          <a:latin typeface="Calibri" pitchFamily="34" charset="0"/>
        </a:defRPr>
      </a:lvl3pPr>
      <a:lvl4pPr algn="l" rtl="0" eaLnBrk="0" fontAlgn="base" hangingPunct="0">
        <a:spcBef>
          <a:spcPct val="0"/>
        </a:spcBef>
        <a:spcAft>
          <a:spcPct val="0"/>
        </a:spcAft>
        <a:defRPr sz="2800" b="1">
          <a:solidFill>
            <a:schemeClr val="tx2"/>
          </a:solidFill>
          <a:latin typeface="Calibri" pitchFamily="34" charset="0"/>
        </a:defRPr>
      </a:lvl4pPr>
      <a:lvl5pPr algn="l" rtl="0" eaLnBrk="0" fontAlgn="base" hangingPunct="0">
        <a:spcBef>
          <a:spcPct val="0"/>
        </a:spcBef>
        <a:spcAft>
          <a:spcPct val="0"/>
        </a:spcAft>
        <a:defRPr sz="2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SzPct val="90000"/>
        <a:buBlip>
          <a:blip r:embed="rId25"/>
        </a:buBlip>
        <a:defRPr sz="2400" kern="1200">
          <a:solidFill>
            <a:srgbClr val="404040"/>
          </a:solidFill>
          <a:latin typeface="Calibri" pitchFamily="34" charset="0"/>
          <a:ea typeface="+mn-ea"/>
          <a:cs typeface="+mn-cs"/>
        </a:defRPr>
      </a:lvl1pPr>
      <a:lvl2pPr marL="742950" indent="-285750" algn="l" rtl="0" eaLnBrk="0" fontAlgn="base" hangingPunct="0">
        <a:spcBef>
          <a:spcPct val="20000"/>
        </a:spcBef>
        <a:spcAft>
          <a:spcPct val="0"/>
        </a:spcAft>
        <a:buClr>
          <a:schemeClr val="tx2"/>
        </a:buClr>
        <a:buSzPct val="120000"/>
        <a:buFont typeface="Arial" panose="020B0604020202020204" pitchFamily="34" charset="0"/>
        <a:buChar char="•"/>
        <a:defRPr sz="2000" kern="1200">
          <a:solidFill>
            <a:srgbClr val="404040"/>
          </a:solidFill>
          <a:latin typeface="Calibri" pitchFamily="34" charset="0"/>
          <a:ea typeface="+mn-ea"/>
          <a:cs typeface="+mn-cs"/>
        </a:defRPr>
      </a:lvl2pPr>
      <a:lvl3pPr marL="11430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itchFamily="34" charset="0"/>
          <a:ea typeface="+mn-ea"/>
          <a:cs typeface="+mn-cs"/>
        </a:defRPr>
      </a:lvl3pPr>
      <a:lvl4pPr marL="16002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itchFamily="34" charset="0"/>
          <a:ea typeface="+mn-ea"/>
          <a:cs typeface="+mn-cs"/>
        </a:defRPr>
      </a:lvl4pPr>
      <a:lvl5pPr marL="20574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506474"/>
      </p:ext>
    </p:extLst>
  </p:cSld>
  <p:clrMap bg1="lt1" tx1="dk1" bg2="lt2" tx2="dk2" accent1="accent1" accent2="accent2" accent3="accent3" accent4="accent4" accent5="accent5" accent6="accent6" hlink="hlink" folHlink="folHlink"/>
  <p:sldLayoutIdLst>
    <p:sldLayoutId id="2147486124" r:id="rId1"/>
    <p:sldLayoutId id="2147486125" r:id="rId2"/>
    <p:sldLayoutId id="2147486126" r:id="rId3"/>
    <p:sldLayoutId id="2147486127" r:id="rId4"/>
    <p:sldLayoutId id="2147486128" r:id="rId5"/>
    <p:sldLayoutId id="2147486129" r:id="rId6"/>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rgbClr val="C00000"/>
          </a:solidFill>
          <a:latin typeface="+mj-lt"/>
          <a:ea typeface="+mj-ea"/>
          <a:cs typeface="+mj-cs"/>
        </a:defRPr>
      </a:lvl1pPr>
      <a:lvl2pPr algn="ctr" rtl="0" eaLnBrk="0" fontAlgn="base" hangingPunct="0">
        <a:spcBef>
          <a:spcPct val="0"/>
        </a:spcBef>
        <a:spcAft>
          <a:spcPct val="0"/>
        </a:spcAft>
        <a:defRPr sz="4400">
          <a:solidFill>
            <a:srgbClr val="C00000"/>
          </a:solidFill>
          <a:latin typeface="Calibri" pitchFamily="34" charset="0"/>
        </a:defRPr>
      </a:lvl2pPr>
      <a:lvl3pPr algn="ctr" rtl="0" eaLnBrk="0" fontAlgn="base" hangingPunct="0">
        <a:spcBef>
          <a:spcPct val="0"/>
        </a:spcBef>
        <a:spcAft>
          <a:spcPct val="0"/>
        </a:spcAft>
        <a:defRPr sz="4400">
          <a:solidFill>
            <a:srgbClr val="C00000"/>
          </a:solidFill>
          <a:latin typeface="Calibri" pitchFamily="34" charset="0"/>
        </a:defRPr>
      </a:lvl3pPr>
      <a:lvl4pPr algn="ctr" rtl="0" eaLnBrk="0" fontAlgn="base" hangingPunct="0">
        <a:spcBef>
          <a:spcPct val="0"/>
        </a:spcBef>
        <a:spcAft>
          <a:spcPct val="0"/>
        </a:spcAft>
        <a:defRPr sz="4400">
          <a:solidFill>
            <a:srgbClr val="C00000"/>
          </a:solidFill>
          <a:latin typeface="Calibri" pitchFamily="34" charset="0"/>
        </a:defRPr>
      </a:lvl4pPr>
      <a:lvl5pPr algn="ctr" rtl="0" eaLnBrk="0" fontAlgn="base" hangingPunct="0">
        <a:spcBef>
          <a:spcPct val="0"/>
        </a:spcBef>
        <a:spcAft>
          <a:spcPct val="0"/>
        </a:spcAft>
        <a:defRPr sz="4400">
          <a:solidFill>
            <a:srgbClr val="C00000"/>
          </a:solidFill>
          <a:latin typeface="Calibri" pitchFamily="34" charset="0"/>
        </a:defRPr>
      </a:lvl5pPr>
      <a:lvl6pPr marL="457200" algn="ctr" rtl="0" fontAlgn="base">
        <a:spcBef>
          <a:spcPct val="0"/>
        </a:spcBef>
        <a:spcAft>
          <a:spcPct val="0"/>
        </a:spcAft>
        <a:defRPr sz="4400">
          <a:solidFill>
            <a:srgbClr val="C00000"/>
          </a:solidFill>
          <a:latin typeface="Calibri" pitchFamily="34" charset="0"/>
        </a:defRPr>
      </a:lvl6pPr>
      <a:lvl7pPr marL="914400" algn="ctr" rtl="0" fontAlgn="base">
        <a:spcBef>
          <a:spcPct val="0"/>
        </a:spcBef>
        <a:spcAft>
          <a:spcPct val="0"/>
        </a:spcAft>
        <a:defRPr sz="4400">
          <a:solidFill>
            <a:srgbClr val="C00000"/>
          </a:solidFill>
          <a:latin typeface="Calibri" pitchFamily="34" charset="0"/>
        </a:defRPr>
      </a:lvl7pPr>
      <a:lvl8pPr marL="1371600" algn="ctr" rtl="0" fontAlgn="base">
        <a:spcBef>
          <a:spcPct val="0"/>
        </a:spcBef>
        <a:spcAft>
          <a:spcPct val="0"/>
        </a:spcAft>
        <a:defRPr sz="4400">
          <a:solidFill>
            <a:srgbClr val="C00000"/>
          </a:solidFill>
          <a:latin typeface="Calibri" pitchFamily="34" charset="0"/>
        </a:defRPr>
      </a:lvl8pPr>
      <a:lvl9pPr marL="1828800" algn="ctr" rtl="0" fontAlgn="base">
        <a:spcBef>
          <a:spcPct val="0"/>
        </a:spcBef>
        <a:spcAft>
          <a:spcPct val="0"/>
        </a:spcAft>
        <a:defRPr sz="4400">
          <a:solidFill>
            <a:srgbClr val="C00000"/>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C0000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C0000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57150"/>
            <a:ext cx="8153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501650" y="1727200"/>
            <a:ext cx="8167688" cy="44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Text Box 11"/>
          <p:cNvSpPr txBox="1">
            <a:spLocks noChangeArrowheads="1"/>
          </p:cNvSpPr>
          <p:nvPr/>
        </p:nvSpPr>
        <p:spPr bwMode="auto">
          <a:xfrm>
            <a:off x="4914900" y="6353145"/>
            <a:ext cx="3003550" cy="400110"/>
          </a:xfrm>
          <a:prstGeom prst="rect">
            <a:avLst/>
          </a:prstGeom>
          <a:noFill/>
          <a:ln>
            <a:noFill/>
          </a:ln>
          <a:effectLs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IN" sz="1000" b="1" dirty="0">
                <a:solidFill>
                  <a:srgbClr val="006699"/>
                </a:solidFill>
                <a:latin typeface="Calibri" pitchFamily="34" charset="0"/>
                <a:ea typeface="Calibri" pitchFamily="34" charset="0"/>
                <a:cs typeface="Calibri" pitchFamily="34" charset="0"/>
              </a:rPr>
              <a:t>Leadership Talk Series - IIM Lucknow (Noida Campus), 15th July ’2017</a:t>
            </a:r>
            <a:endParaRPr lang="en-US" sz="1000" dirty="0">
              <a:solidFill>
                <a:srgbClr val="000000"/>
              </a:solidFill>
              <a:latin typeface="Calibri" pitchFamily="34" charset="0"/>
              <a:ea typeface="Calibri" pitchFamily="34" charset="0"/>
              <a:cs typeface="Calibri" pitchFamily="34" charset="0"/>
            </a:endParaRPr>
          </a:p>
        </p:txBody>
      </p:sp>
      <p:sp>
        <p:nvSpPr>
          <p:cNvPr id="1029" name="Text Box 12"/>
          <p:cNvSpPr txBox="1">
            <a:spLocks noChangeArrowheads="1"/>
          </p:cNvSpPr>
          <p:nvPr/>
        </p:nvSpPr>
        <p:spPr bwMode="auto">
          <a:xfrm>
            <a:off x="7918450" y="6430963"/>
            <a:ext cx="608013" cy="244475"/>
          </a:xfrm>
          <a:prstGeom prst="rect">
            <a:avLst/>
          </a:prstGeom>
          <a:noFill/>
          <a:ln>
            <a:noFill/>
          </a:ln>
          <a:effectLs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sz="1000" dirty="0">
                <a:solidFill>
                  <a:srgbClr val="000000"/>
                </a:solidFill>
                <a:latin typeface="Calibri" pitchFamily="34" charset="0"/>
                <a:ea typeface="Calibri" pitchFamily="34" charset="0"/>
                <a:cs typeface="Calibri" pitchFamily="34" charset="0"/>
              </a:rPr>
              <a:t>Slide </a:t>
            </a:r>
            <a:fld id="{E82B51C2-C787-487A-A530-36AC041F27EF}" type="slidenum">
              <a:rPr lang="en-US" sz="1000" smtClean="0">
                <a:solidFill>
                  <a:srgbClr val="000000"/>
                </a:solidFill>
                <a:latin typeface="Calibri" pitchFamily="34" charset="0"/>
                <a:ea typeface="Calibri" pitchFamily="34" charset="0"/>
                <a:cs typeface="Calibri" pitchFamily="34" charset="0"/>
              </a:rPr>
              <a:pPr>
                <a:defRPr/>
              </a:pPr>
              <a:t>‹#›</a:t>
            </a:fld>
            <a:endParaRPr lang="en-US" sz="1000" dirty="0">
              <a:solidFill>
                <a:srgbClr val="000000"/>
              </a:solidFill>
              <a:latin typeface="Calibri" pitchFamily="34" charset="0"/>
              <a:ea typeface="Calibri" pitchFamily="34" charset="0"/>
              <a:cs typeface="Calibri" pitchFamily="34" charset="0"/>
            </a:endParaRPr>
          </a:p>
        </p:txBody>
      </p:sp>
      <p:pic>
        <p:nvPicPr>
          <p:cNvPr id="1030" name="Picture 6" descr="ETSI.gi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46250" y="6392863"/>
            <a:ext cx="94138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13" descr="CEN logo transparent.gif"/>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87363" y="6392863"/>
            <a:ext cx="3746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4" descr="LogoDefPMS.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981075" y="6362700"/>
            <a:ext cx="6461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8" descr="eftalogo.jpg"/>
          <p:cNvPicPr>
            <a:picLocks noChangeAspect="1"/>
          </p:cNvPicPr>
          <p:nvPr/>
        </p:nvPicPr>
        <p:blipFill>
          <a:blip r:embed="rId18">
            <a:extLst>
              <a:ext uri="{28A0092B-C50C-407E-A947-70E740481C1C}">
                <a14:useLocalDpi xmlns:a14="http://schemas.microsoft.com/office/drawing/2010/main" val="0"/>
              </a:ext>
            </a:extLst>
          </a:blip>
          <a:srcRect b="7619"/>
          <a:stretch>
            <a:fillRect/>
          </a:stretch>
        </p:blipFill>
        <p:spPr bwMode="auto">
          <a:xfrm>
            <a:off x="3779838" y="6400800"/>
            <a:ext cx="4651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5" descr="http://rapidis.blogactiv.eu/files/2012/09/European_Commission.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76538" y="6243638"/>
            <a:ext cx="8350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947104"/>
      </p:ext>
    </p:extLst>
  </p:cSld>
  <p:clrMap bg1="dk2" tx1="lt1" bg2="dk1" tx2="lt2" accent1="accent1" accent2="accent2" accent3="accent3" accent4="accent4" accent5="accent5" accent6="accent6" hlink="hlink" folHlink="folHlink"/>
  <p:sldLayoutIdLst>
    <p:sldLayoutId id="2147486132" r:id="rId1"/>
    <p:sldLayoutId id="2147486133" r:id="rId2"/>
    <p:sldLayoutId id="2147486134" r:id="rId3"/>
    <p:sldLayoutId id="2147486135" r:id="rId4"/>
    <p:sldLayoutId id="2147486136" r:id="rId5"/>
    <p:sldLayoutId id="2147486137" r:id="rId6"/>
    <p:sldLayoutId id="2147486138" r:id="rId7"/>
    <p:sldLayoutId id="2147486139" r:id="rId8"/>
    <p:sldLayoutId id="2147486140" r:id="rId9"/>
    <p:sldLayoutId id="2147486141" r:id="rId10"/>
    <p:sldLayoutId id="2147486142" r:id="rId11"/>
    <p:sldLayoutId id="2147486143" r:id="rId12"/>
    <p:sldLayoutId id="2147486144" r:id="rId13"/>
  </p:sldLayoutIdLst>
  <p:hf hdr="0" ftr="0" dt="0"/>
  <p:txStyles>
    <p:titleStyle>
      <a:lvl1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1pPr>
      <a:lvl2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2pPr>
      <a:lvl3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3pPr>
      <a:lvl4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4pPr>
      <a:lvl5pPr algn="l" rtl="0" eaLnBrk="0" fontAlgn="base" hangingPunct="0">
        <a:spcBef>
          <a:spcPct val="0"/>
        </a:spcBef>
        <a:spcAft>
          <a:spcPct val="0"/>
        </a:spcAft>
        <a:defRPr sz="3600">
          <a:solidFill>
            <a:srgbClr val="006699"/>
          </a:solidFill>
          <a:latin typeface="Calibri" pitchFamily="34" charset="0"/>
          <a:ea typeface="Calibri" pitchFamily="34" charset="0"/>
          <a:cs typeface="Calibri" pitchFamily="34" charset="0"/>
        </a:defRPr>
      </a:lvl5pPr>
      <a:lvl6pPr marL="457200" algn="l" rtl="0" eaLnBrk="0" fontAlgn="base" hangingPunct="0">
        <a:spcBef>
          <a:spcPct val="0"/>
        </a:spcBef>
        <a:spcAft>
          <a:spcPct val="0"/>
        </a:spcAft>
        <a:defRPr sz="3200" b="1">
          <a:solidFill>
            <a:srgbClr val="777777"/>
          </a:solidFill>
          <a:latin typeface="Arial" charset="0"/>
        </a:defRPr>
      </a:lvl6pPr>
      <a:lvl7pPr marL="914400" algn="l" rtl="0" eaLnBrk="0" fontAlgn="base" hangingPunct="0">
        <a:spcBef>
          <a:spcPct val="0"/>
        </a:spcBef>
        <a:spcAft>
          <a:spcPct val="0"/>
        </a:spcAft>
        <a:defRPr sz="3200" b="1">
          <a:solidFill>
            <a:srgbClr val="777777"/>
          </a:solidFill>
          <a:latin typeface="Arial" charset="0"/>
        </a:defRPr>
      </a:lvl7pPr>
      <a:lvl8pPr marL="1371600" algn="l" rtl="0" eaLnBrk="0" fontAlgn="base" hangingPunct="0">
        <a:spcBef>
          <a:spcPct val="0"/>
        </a:spcBef>
        <a:spcAft>
          <a:spcPct val="0"/>
        </a:spcAft>
        <a:defRPr sz="3200" b="1">
          <a:solidFill>
            <a:srgbClr val="777777"/>
          </a:solidFill>
          <a:latin typeface="Arial" charset="0"/>
        </a:defRPr>
      </a:lvl8pPr>
      <a:lvl9pPr marL="1828800" algn="l" rtl="0" eaLnBrk="0" fontAlgn="base" hangingPunct="0">
        <a:spcBef>
          <a:spcPct val="0"/>
        </a:spcBef>
        <a:spcAft>
          <a:spcPct val="0"/>
        </a:spcAft>
        <a:defRPr sz="3200" b="1">
          <a:solidFill>
            <a:srgbClr val="777777"/>
          </a:solidFill>
          <a:latin typeface="Arial" charset="0"/>
        </a:defRPr>
      </a:lvl9pPr>
    </p:titleStyle>
    <p:bodyStyle>
      <a:lvl1pPr marL="457200" indent="-457200" algn="l" rtl="0" eaLnBrk="0" fontAlgn="base" hangingPunct="0">
        <a:spcBef>
          <a:spcPct val="20000"/>
        </a:spcBef>
        <a:spcAft>
          <a:spcPct val="0"/>
        </a:spcAft>
        <a:buClr>
          <a:srgbClr val="006699"/>
        </a:buClr>
        <a:buFont typeface="Wingdings" pitchFamily="2" charset="2"/>
        <a:buChar char="q"/>
        <a:defRPr sz="2600">
          <a:solidFill>
            <a:schemeClr val="tx2"/>
          </a:solidFill>
          <a:latin typeface="Calibri" pitchFamily="34" charset="0"/>
          <a:ea typeface="Calibri" pitchFamily="34" charset="0"/>
          <a:cs typeface="Calibri" pitchFamily="34" charset="0"/>
        </a:defRPr>
      </a:lvl1pPr>
      <a:lvl2pPr marL="1025525" indent="-454025" algn="l" rtl="0" eaLnBrk="0" fontAlgn="base" hangingPunct="0">
        <a:spcBef>
          <a:spcPct val="20000"/>
        </a:spcBef>
        <a:spcAft>
          <a:spcPct val="0"/>
        </a:spcAft>
        <a:buClr>
          <a:srgbClr val="006699"/>
        </a:buClr>
        <a:buFont typeface="Times New Roman" pitchFamily="18" charset="0"/>
        <a:buChar char="—"/>
        <a:defRPr sz="2400">
          <a:solidFill>
            <a:schemeClr val="tx2"/>
          </a:solidFill>
          <a:latin typeface="Calibri" pitchFamily="34" charset="0"/>
          <a:ea typeface="Calibri" pitchFamily="34" charset="0"/>
          <a:cs typeface="Calibri" pitchFamily="34" charset="0"/>
        </a:defRPr>
      </a:lvl2pPr>
      <a:lvl3pPr marL="1608138" indent="-468313" algn="l" rtl="0" eaLnBrk="0" fontAlgn="base" hangingPunct="0">
        <a:spcBef>
          <a:spcPct val="20000"/>
        </a:spcBef>
        <a:spcAft>
          <a:spcPct val="0"/>
        </a:spcAft>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2174875" indent="-452438" algn="l" rtl="0" eaLnBrk="0" fontAlgn="base" hangingPunct="0">
        <a:spcBef>
          <a:spcPct val="20000"/>
        </a:spcBef>
        <a:spcAft>
          <a:spcPct val="0"/>
        </a:spcAft>
        <a:buClr>
          <a:srgbClr val="006699"/>
        </a:buClr>
        <a:buChar char="–"/>
        <a:defRPr sz="2200">
          <a:solidFill>
            <a:schemeClr val="tx2"/>
          </a:solidFill>
          <a:latin typeface="Calibri" pitchFamily="34" charset="0"/>
          <a:ea typeface="Calibri" pitchFamily="34" charset="0"/>
          <a:cs typeface="Calibri" pitchFamily="34" charset="0"/>
        </a:defRPr>
      </a:lvl4pPr>
      <a:lvl5pPr marL="2517775" indent="-228600" algn="l" rtl="0" eaLnBrk="0" fontAlgn="base" hangingPunct="0">
        <a:spcBef>
          <a:spcPct val="20000"/>
        </a:spcBef>
        <a:spcAft>
          <a:spcPct val="0"/>
        </a:spcAft>
        <a:buSzPct val="100000"/>
        <a:buChar char="»"/>
        <a:defRPr sz="2000">
          <a:solidFill>
            <a:schemeClr val="tx1"/>
          </a:solidFill>
          <a:latin typeface="+mn-lt"/>
          <a:ea typeface="Calibri" pitchFamily="34" charset="0"/>
          <a:cs typeface="Calibri" pitchFamily="34" charset="0"/>
        </a:defRPr>
      </a:lvl5pPr>
      <a:lvl6pPr marL="2974975" indent="-228600" algn="l" rtl="0" eaLnBrk="0" fontAlgn="base" hangingPunct="0">
        <a:spcBef>
          <a:spcPct val="20000"/>
        </a:spcBef>
        <a:spcAft>
          <a:spcPct val="0"/>
        </a:spcAft>
        <a:buSzPct val="100000"/>
        <a:buChar char="»"/>
        <a:defRPr sz="2000">
          <a:solidFill>
            <a:schemeClr val="tx1"/>
          </a:solidFill>
          <a:latin typeface="+mn-lt"/>
        </a:defRPr>
      </a:lvl6pPr>
      <a:lvl7pPr marL="3432175" indent="-228600" algn="l" rtl="0" eaLnBrk="0" fontAlgn="base" hangingPunct="0">
        <a:spcBef>
          <a:spcPct val="20000"/>
        </a:spcBef>
        <a:spcAft>
          <a:spcPct val="0"/>
        </a:spcAft>
        <a:buSzPct val="100000"/>
        <a:buChar char="»"/>
        <a:defRPr sz="2000">
          <a:solidFill>
            <a:schemeClr val="tx1"/>
          </a:solidFill>
          <a:latin typeface="+mn-lt"/>
        </a:defRPr>
      </a:lvl7pPr>
      <a:lvl8pPr marL="3889375" indent="-228600" algn="l" rtl="0" eaLnBrk="0" fontAlgn="base" hangingPunct="0">
        <a:spcBef>
          <a:spcPct val="20000"/>
        </a:spcBef>
        <a:spcAft>
          <a:spcPct val="0"/>
        </a:spcAft>
        <a:buSzPct val="100000"/>
        <a:buChar char="»"/>
        <a:defRPr sz="2000">
          <a:solidFill>
            <a:schemeClr val="tx1"/>
          </a:solidFill>
          <a:latin typeface="+mn-lt"/>
        </a:defRPr>
      </a:lvl8pPr>
      <a:lvl9pPr marL="4346575"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ext Placeholder 2"/>
          <p:cNvSpPr>
            <a:spLocks noGrp="1"/>
          </p:cNvSpPr>
          <p:nvPr>
            <p:ph type="body" idx="1"/>
          </p:nvPr>
        </p:nvSpPr>
        <p:spPr bwMode="auto">
          <a:xfrm>
            <a:off x="357188" y="1143000"/>
            <a:ext cx="8686800" cy="5000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171243194"/>
      </p:ext>
    </p:extLst>
  </p:cSld>
  <p:clrMap bg1="lt1" tx1="dk1" bg2="lt2" tx2="dk2" accent1="accent1" accent2="accent2" accent3="accent3" accent4="accent4" accent5="accent5" accent6="accent6" hlink="hlink" folHlink="folHlink"/>
  <p:sldLayoutIdLst>
    <p:sldLayoutId id="2147486152" r:id="rId1"/>
    <p:sldLayoutId id="2147486153" r:id="rId2"/>
    <p:sldLayoutId id="2147486154" r:id="rId3"/>
  </p:sldLayoutIdLst>
  <p:hf hdr="0" ftr="0" dt="0"/>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Verdana" pitchFamily="34" charset="0"/>
        </a:defRPr>
      </a:lvl2pPr>
      <a:lvl3pPr algn="l" rtl="0" eaLnBrk="0" fontAlgn="base" hangingPunct="0">
        <a:spcBef>
          <a:spcPct val="0"/>
        </a:spcBef>
        <a:spcAft>
          <a:spcPct val="0"/>
        </a:spcAft>
        <a:defRPr sz="3600">
          <a:solidFill>
            <a:schemeClr val="tx1"/>
          </a:solidFill>
          <a:latin typeface="Verdana" pitchFamily="34" charset="0"/>
        </a:defRPr>
      </a:lvl3pPr>
      <a:lvl4pPr algn="l" rtl="0" eaLnBrk="0" fontAlgn="base" hangingPunct="0">
        <a:spcBef>
          <a:spcPct val="0"/>
        </a:spcBef>
        <a:spcAft>
          <a:spcPct val="0"/>
        </a:spcAft>
        <a:defRPr sz="3600">
          <a:solidFill>
            <a:schemeClr val="tx1"/>
          </a:solidFill>
          <a:latin typeface="Verdana" pitchFamily="34" charset="0"/>
        </a:defRPr>
      </a:lvl4pPr>
      <a:lvl5pPr algn="l" rtl="0" eaLnBrk="0" fontAlgn="base" hangingPunct="0">
        <a:spcBef>
          <a:spcPct val="0"/>
        </a:spcBef>
        <a:spcAft>
          <a:spcPct val="0"/>
        </a:spcAft>
        <a:defRPr sz="3600">
          <a:solidFill>
            <a:schemeClr val="tx1"/>
          </a:solidFill>
          <a:latin typeface="Verdana" pitchFamily="34" charset="0"/>
        </a:defRPr>
      </a:lvl5pPr>
      <a:lvl6pPr marL="457200" algn="l" rtl="0" fontAlgn="base">
        <a:spcBef>
          <a:spcPct val="0"/>
        </a:spcBef>
        <a:spcAft>
          <a:spcPct val="0"/>
        </a:spcAft>
        <a:defRPr sz="3600">
          <a:solidFill>
            <a:schemeClr val="tx1"/>
          </a:solidFill>
          <a:latin typeface="Verdana" pitchFamily="34" charset="0"/>
        </a:defRPr>
      </a:lvl6pPr>
      <a:lvl7pPr marL="914400" algn="l" rtl="0" fontAlgn="base">
        <a:spcBef>
          <a:spcPct val="0"/>
        </a:spcBef>
        <a:spcAft>
          <a:spcPct val="0"/>
        </a:spcAft>
        <a:defRPr sz="3600">
          <a:solidFill>
            <a:schemeClr val="tx1"/>
          </a:solidFill>
          <a:latin typeface="Verdana" pitchFamily="34" charset="0"/>
        </a:defRPr>
      </a:lvl7pPr>
      <a:lvl8pPr marL="1371600" algn="l" rtl="0" fontAlgn="base">
        <a:spcBef>
          <a:spcPct val="0"/>
        </a:spcBef>
        <a:spcAft>
          <a:spcPct val="0"/>
        </a:spcAft>
        <a:defRPr sz="3600">
          <a:solidFill>
            <a:schemeClr val="tx1"/>
          </a:solidFill>
          <a:latin typeface="Verdana" pitchFamily="34" charset="0"/>
        </a:defRPr>
      </a:lvl8pPr>
      <a:lvl9pPr marL="1828800" algn="l" rtl="0" fontAlgn="base">
        <a:spcBef>
          <a:spcPct val="0"/>
        </a:spcBef>
        <a:spcAft>
          <a:spcPct val="0"/>
        </a:spcAft>
        <a:defRPr sz="36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376092"/>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76092"/>
        </a:buClr>
        <a:buFont typeface="Wingdings"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376092"/>
        </a:buClr>
        <a:buFont typeface="Wingdings" pitchFamily="2"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376092"/>
        </a:buClr>
        <a:buFont typeface="Wingdings"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37609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תמונה 6" descr="content-slide.jpg"/>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76225"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431800" y="6588125"/>
            <a:ext cx="5210175"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800">
                <a:solidFill>
                  <a:srgbClr val="898989"/>
                </a:solidFill>
                <a:latin typeface="Calibri" pitchFamily="34" charset="0"/>
                <a:cs typeface="Calibri" pitchFamily="34" charset="0"/>
              </a:defRPr>
            </a:lvl1pPr>
          </a:lstStyle>
          <a:p>
            <a:pPr>
              <a:defRPr/>
            </a:pPr>
            <a:r>
              <a:rPr lang="en-US"/>
              <a:t>© ETSI 2016. All rights reserved</a:t>
            </a:r>
          </a:p>
        </p:txBody>
      </p:sp>
      <p:sp>
        <p:nvSpPr>
          <p:cNvPr id="6" name="Slide Number Placeholder 5"/>
          <p:cNvSpPr>
            <a:spLocks noGrp="1"/>
          </p:cNvSpPr>
          <p:nvPr>
            <p:ph type="sldNum" sz="quarter" idx="4"/>
          </p:nvPr>
        </p:nvSpPr>
        <p:spPr>
          <a:xfrm>
            <a:off x="-95250" y="6588125"/>
            <a:ext cx="381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EB4E3"/>
                </a:solidFill>
                <a:latin typeface="Arial" charset="0"/>
                <a:cs typeface="Arial" charset="0"/>
              </a:defRPr>
            </a:lvl1pPr>
          </a:lstStyle>
          <a:p>
            <a:pPr>
              <a:defRPr/>
            </a:pPr>
            <a:fld id="{9EC4E5FB-7D37-4861-AA7E-263EE8C77AE5}" type="slidenum">
              <a:rPr lang="en-US"/>
              <a:pPr>
                <a:defRPr/>
              </a:pPr>
              <a:t>‹#›</a:t>
            </a:fld>
            <a:endParaRPr lang="en-US"/>
          </a:p>
        </p:txBody>
      </p:sp>
    </p:spTree>
    <p:extLst>
      <p:ext uri="{BB962C8B-B14F-4D97-AF65-F5344CB8AC3E}">
        <p14:creationId xmlns:p14="http://schemas.microsoft.com/office/powerpoint/2010/main" val="3609865838"/>
      </p:ext>
    </p:extLst>
  </p:cSld>
  <p:clrMap bg1="lt1" tx1="dk1" bg2="lt2" tx2="dk2" accent1="accent1" accent2="accent2" accent3="accent3" accent4="accent4" accent5="accent5" accent6="accent6" hlink="hlink" folHlink="folHlink"/>
  <p:sldLayoutIdLst>
    <p:sldLayoutId id="2147486156" r:id="rId1"/>
    <p:sldLayoutId id="2147486157" r:id="rId2"/>
    <p:sldLayoutId id="2147486158" r:id="rId3"/>
    <p:sldLayoutId id="2147486159" r:id="rId4"/>
    <p:sldLayoutId id="2147486160" r:id="rId5"/>
    <p:sldLayoutId id="2147486161" r:id="rId6"/>
    <p:sldLayoutId id="2147486162" r:id="rId7"/>
    <p:sldLayoutId id="2147486163" r:id="rId8"/>
    <p:sldLayoutId id="2147486164" r:id="rId9"/>
    <p:sldLayoutId id="2147486165" r:id="rId10"/>
    <p:sldLayoutId id="2147486166" r:id="rId11"/>
    <p:sldLayoutId id="2147486167" r:id="rId12"/>
    <p:sldLayoutId id="2147486168" r:id="rId13"/>
    <p:sldLayoutId id="2147486169" r:id="rId14"/>
    <p:sldLayoutId id="2147486170" r:id="rId15"/>
    <p:sldLayoutId id="2147486171" r:id="rId16"/>
    <p:sldLayoutId id="2147486172" r:id="rId17"/>
    <p:sldLayoutId id="2147486173" r:id="rId18"/>
    <p:sldLayoutId id="2147486174" r:id="rId19"/>
    <p:sldLayoutId id="2147486175" r:id="rId20"/>
    <p:sldLayoutId id="2147486176" r:id="rId21"/>
    <p:sldLayoutId id="2147486177" r:id="rId22"/>
    <p:sldLayoutId id="2147486178" r:id="rId23"/>
  </p:sldLayoutIdLst>
  <p:transition>
    <p:wipe dir="r"/>
  </p:transition>
  <p:timing>
    <p:tnLst>
      <p:par>
        <p:cTn id="1" dur="indefinite" restart="never" nodeType="tmRoot"/>
      </p:par>
    </p:tnLst>
  </p:timing>
  <p:hf sldNum="0" hdr="0" dt="0"/>
  <p:txStyles>
    <p:titleStyle>
      <a:lvl1pPr algn="l" rtl="0" eaLnBrk="0" fontAlgn="base" hangingPunct="0">
        <a:spcBef>
          <a:spcPct val="0"/>
        </a:spcBef>
        <a:spcAft>
          <a:spcPct val="0"/>
        </a:spcAft>
        <a:defRPr sz="2800" b="1" kern="1200">
          <a:solidFill>
            <a:schemeClr val="tx2"/>
          </a:solidFill>
          <a:latin typeface="Calibri" pitchFamily="34" charset="0"/>
          <a:ea typeface="+mj-ea"/>
          <a:cs typeface="+mj-cs"/>
        </a:defRPr>
      </a:lvl1pPr>
      <a:lvl2pPr algn="l" rtl="0" eaLnBrk="0" fontAlgn="base" hangingPunct="0">
        <a:spcBef>
          <a:spcPct val="0"/>
        </a:spcBef>
        <a:spcAft>
          <a:spcPct val="0"/>
        </a:spcAft>
        <a:defRPr sz="2800" b="1">
          <a:solidFill>
            <a:schemeClr val="tx2"/>
          </a:solidFill>
          <a:latin typeface="Calibri" pitchFamily="34" charset="0"/>
        </a:defRPr>
      </a:lvl2pPr>
      <a:lvl3pPr algn="l" rtl="0" eaLnBrk="0" fontAlgn="base" hangingPunct="0">
        <a:spcBef>
          <a:spcPct val="0"/>
        </a:spcBef>
        <a:spcAft>
          <a:spcPct val="0"/>
        </a:spcAft>
        <a:defRPr sz="2800" b="1">
          <a:solidFill>
            <a:schemeClr val="tx2"/>
          </a:solidFill>
          <a:latin typeface="Calibri" pitchFamily="34" charset="0"/>
        </a:defRPr>
      </a:lvl3pPr>
      <a:lvl4pPr algn="l" rtl="0" eaLnBrk="0" fontAlgn="base" hangingPunct="0">
        <a:spcBef>
          <a:spcPct val="0"/>
        </a:spcBef>
        <a:spcAft>
          <a:spcPct val="0"/>
        </a:spcAft>
        <a:defRPr sz="2800" b="1">
          <a:solidFill>
            <a:schemeClr val="tx2"/>
          </a:solidFill>
          <a:latin typeface="Calibri" pitchFamily="34" charset="0"/>
        </a:defRPr>
      </a:lvl4pPr>
      <a:lvl5pPr algn="l" rtl="0" eaLnBrk="0" fontAlgn="base" hangingPunct="0">
        <a:spcBef>
          <a:spcPct val="0"/>
        </a:spcBef>
        <a:spcAft>
          <a:spcPct val="0"/>
        </a:spcAft>
        <a:defRPr sz="2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SzPct val="90000"/>
        <a:buBlip>
          <a:blip r:embed="rId26"/>
        </a:buBlip>
        <a:defRPr sz="2400" kern="1200">
          <a:solidFill>
            <a:srgbClr val="404040"/>
          </a:solidFill>
          <a:latin typeface="Calibri" pitchFamily="34" charset="0"/>
          <a:ea typeface="+mn-ea"/>
          <a:cs typeface="+mn-cs"/>
        </a:defRPr>
      </a:lvl1pPr>
      <a:lvl2pPr marL="742950" indent="-285750" algn="l" rtl="0" eaLnBrk="0" fontAlgn="base" hangingPunct="0">
        <a:spcBef>
          <a:spcPct val="20000"/>
        </a:spcBef>
        <a:spcAft>
          <a:spcPct val="0"/>
        </a:spcAft>
        <a:buClr>
          <a:schemeClr val="tx2"/>
        </a:buClr>
        <a:buSzPct val="120000"/>
        <a:buFont typeface="Arial" panose="020B0604020202020204" pitchFamily="34" charset="0"/>
        <a:buChar char="•"/>
        <a:defRPr sz="2000" kern="1200">
          <a:solidFill>
            <a:srgbClr val="404040"/>
          </a:solidFill>
          <a:latin typeface="Calibri" pitchFamily="34" charset="0"/>
          <a:ea typeface="+mn-ea"/>
          <a:cs typeface="+mn-cs"/>
        </a:defRPr>
      </a:lvl2pPr>
      <a:lvl3pPr marL="11430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itchFamily="34" charset="0"/>
          <a:ea typeface="+mn-ea"/>
          <a:cs typeface="+mn-cs"/>
        </a:defRPr>
      </a:lvl3pPr>
      <a:lvl4pPr marL="16002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itchFamily="34" charset="0"/>
          <a:ea typeface="+mn-ea"/>
          <a:cs typeface="+mn-cs"/>
        </a:defRPr>
      </a:lvl4pPr>
      <a:lvl5pPr marL="20574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4988FB1F-1548-4DAF-8C8D-CEC836F5BF5C}" type="datetimeFigureOut">
              <a:rPr lang="en-US" smtClean="0">
                <a:solidFill>
                  <a:prstClr val="black">
                    <a:tint val="75000"/>
                  </a:prstClr>
                </a:solidFill>
                <a:latin typeface="Calibri"/>
                <a:cs typeface="Arial" charset="0"/>
              </a:rPr>
              <a:pPr fontAlgn="auto">
                <a:spcBef>
                  <a:spcPts val="0"/>
                </a:spcBef>
                <a:spcAft>
                  <a:spcPts val="0"/>
                </a:spcAft>
              </a:pPr>
              <a:t>7/28/2017</a:t>
            </a:fld>
            <a:endParaRPr lang="en-US" dirty="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6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dirty="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6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A6C2FFD-5F62-46DE-B1F5-C79DE5B896B8}" type="slidenum">
              <a:rPr lang="en-US" smtClean="0">
                <a:solidFill>
                  <a:prstClr val="black">
                    <a:tint val="75000"/>
                  </a:prstClr>
                </a:solidFill>
                <a:latin typeface="Calibri"/>
                <a:cs typeface="Arial" charset="0"/>
              </a:rPr>
              <a:pPr fontAlgn="auto">
                <a:spcBef>
                  <a:spcPts val="0"/>
                </a:spcBef>
                <a:spcAft>
                  <a:spcPts val="0"/>
                </a:spcAft>
              </a:pPr>
              <a:t>‹#›</a:t>
            </a:fld>
            <a:endParaRPr lang="en-US" dirty="0">
              <a:solidFill>
                <a:prstClr val="black">
                  <a:tint val="75000"/>
                </a:prstClr>
              </a:solidFill>
              <a:latin typeface="Calibri"/>
              <a:cs typeface="Arial" charset="0"/>
            </a:endParaRPr>
          </a:p>
        </p:txBody>
      </p:sp>
    </p:spTree>
    <p:extLst>
      <p:ext uri="{BB962C8B-B14F-4D97-AF65-F5344CB8AC3E}">
        <p14:creationId xmlns:p14="http://schemas.microsoft.com/office/powerpoint/2010/main" val="2855034824"/>
      </p:ext>
    </p:extLst>
  </p:cSld>
  <p:clrMap bg1="lt1" tx1="dk1" bg2="lt2" tx2="dk2" accent1="accent1" accent2="accent2" accent3="accent3" accent4="accent4" accent5="accent5" accent6="accent6" hlink="hlink" folHlink="folHlink"/>
  <p:sldLayoutIdLst>
    <p:sldLayoutId id="2147486180" r:id="rId1"/>
    <p:sldLayoutId id="2147486181" r:id="rId2"/>
    <p:sldLayoutId id="2147486182" r:id="rId3"/>
    <p:sldLayoutId id="2147486183" r:id="rId4"/>
    <p:sldLayoutId id="2147486184" r:id="rId5"/>
    <p:sldLayoutId id="2147486185" r:id="rId6"/>
    <p:sldLayoutId id="2147486186" r:id="rId7"/>
    <p:sldLayoutId id="2147486187" r:id="rId8"/>
    <p:sldLayoutId id="2147486188" r:id="rId9"/>
    <p:sldLayoutId id="2147486189" r:id="rId10"/>
    <p:sldLayoutId id="2147486190" r:id="rId11"/>
    <p:sldLayoutId id="2147486191" r:id="rId12"/>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 Id="rId9" Type="http://schemas.openxmlformats.org/officeDocument/2006/relationships/image" Target="../media/image54.pn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0.jpeg"/><Relationship Id="rId7" Type="http://schemas.openxmlformats.org/officeDocument/2006/relationships/image" Target="../media/image55.png"/><Relationship Id="rId2" Type="http://schemas.openxmlformats.org/officeDocument/2006/relationships/image" Target="../media/image48.jpeg"/><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ec.europa.eu/energy/en/topics/markets-and-consumers/smart-grids-and-meters/smart-grids-task-force" TargetMode="External"/><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hyperlink" Target="http://www.cencenelec.eu/standards/Sectors/SustainableEnergy/SmartGrids/Pages/default.aspx" TargetMode="External"/><Relationship Id="rId7" Type="http://schemas.openxmlformats.org/officeDocument/2006/relationships/hyperlink" Target="ftp://ftp.cen.eu/EN/EuropeanStandardization/HotTopics/SmartGrids/Security.pdf" TargetMode="External"/><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hyperlink" Target="NULL" TargetMode="Externa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hyperlink" Target="ftp://ftp.cencenelec.eu/EN/EuropeanStandardization/HotTopics/SmartGrids/SGCG_Standards_Report.pdf" TargetMode="External"/><Relationship Id="rId7" Type="http://schemas.openxmlformats.org/officeDocument/2006/relationships/hyperlink" Target="ftp://ftp.cencenelec.eu/EN/EuropeanStandardization/HotTopics/SmartGrids/SGCG_Methodology_SGAMUserManual.pdf"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hyperlink" Target="ftp://ftp.cencenelec.eu/EN/EuropeanStandardization/HotTopics/SmartGrids/SGCG_Methodology_GeneralMarketModelDevelopment.pdf" TargetMode="External"/><Relationship Id="rId5" Type="http://schemas.openxmlformats.org/officeDocument/2006/relationships/hyperlink" Target="ftp://ftp.cencenelec.eu/EN/EuropeanStandardization/HotTopics/SmartGrids/SGCG_SGIS_Report.pdf" TargetMode="External"/><Relationship Id="rId4" Type="http://schemas.openxmlformats.org/officeDocument/2006/relationships/hyperlink" Target="ftp://ftp.cencenelec.eu/EN/EuropeanStandardization/HotTopics/SmartGrids/SGCG_Interoperability_Report.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ftp://ftp.cencenelec.eu/EN/EuropeanStandardization/Fields/EnergySustainability/SmartGrid/SmartGridSetOfStandards.pdf" TargetMode="External"/><Relationship Id="rId2" Type="http://schemas.openxmlformats.org/officeDocument/2006/relationships/notesSlide" Target="../notesSlides/notesSlide11.xml"/><Relationship Id="rId1" Type="http://schemas.openxmlformats.org/officeDocument/2006/relationships/slideLayout" Target="../slideLayouts/slideLayout96.xml"/><Relationship Id="rId4" Type="http://schemas.openxmlformats.org/officeDocument/2006/relationships/hyperlink" Target="ftp://ftp.cencenelec.eu/EN/EuropeanStandardization/Fields/EnergySustainability/SmartGrid/CyberSecurity-Privacy-Report.pdf" TargetMode="External"/></Relationships>
</file>

<file path=ppt/slides/_rels/slide17.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tags" Target="../tags/tag12.xml"/><Relationship Id="rId18" Type="http://schemas.openxmlformats.org/officeDocument/2006/relationships/tags" Target="../tags/tag17.xml"/><Relationship Id="rId26" Type="http://schemas.openxmlformats.org/officeDocument/2006/relationships/slideLayout" Target="../slideLayouts/slideLayout95.xml"/><Relationship Id="rId3" Type="http://schemas.openxmlformats.org/officeDocument/2006/relationships/tags" Target="../tags/tag2.xml"/><Relationship Id="rId21" Type="http://schemas.openxmlformats.org/officeDocument/2006/relationships/tags" Target="../tags/tag20.xml"/><Relationship Id="rId7" Type="http://schemas.openxmlformats.org/officeDocument/2006/relationships/tags" Target="../tags/tag6.xml"/><Relationship Id="rId12" Type="http://schemas.openxmlformats.org/officeDocument/2006/relationships/tags" Target="../tags/tag11.xml"/><Relationship Id="rId17" Type="http://schemas.openxmlformats.org/officeDocument/2006/relationships/tags" Target="../tags/tag16.xml"/><Relationship Id="rId25" Type="http://schemas.openxmlformats.org/officeDocument/2006/relationships/tags" Target="../tags/tag24.xml"/><Relationship Id="rId2" Type="http://schemas.openxmlformats.org/officeDocument/2006/relationships/tags" Target="../tags/tag1.xml"/><Relationship Id="rId16" Type="http://schemas.openxmlformats.org/officeDocument/2006/relationships/tags" Target="../tags/tag15.xml"/><Relationship Id="rId20" Type="http://schemas.openxmlformats.org/officeDocument/2006/relationships/tags" Target="../tags/tag19.xml"/><Relationship Id="rId29" Type="http://schemas.openxmlformats.org/officeDocument/2006/relationships/image" Target="../media/image57.emf"/><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tags" Target="../tags/tag10.xml"/><Relationship Id="rId24" Type="http://schemas.openxmlformats.org/officeDocument/2006/relationships/tags" Target="../tags/tag23.xml"/><Relationship Id="rId5" Type="http://schemas.openxmlformats.org/officeDocument/2006/relationships/tags" Target="../tags/tag4.xml"/><Relationship Id="rId15" Type="http://schemas.openxmlformats.org/officeDocument/2006/relationships/tags" Target="../tags/tag14.xml"/><Relationship Id="rId23" Type="http://schemas.openxmlformats.org/officeDocument/2006/relationships/tags" Target="../tags/tag22.xml"/><Relationship Id="rId28" Type="http://schemas.openxmlformats.org/officeDocument/2006/relationships/oleObject" Target="../embeddings/oleObject1.bin"/><Relationship Id="rId10" Type="http://schemas.openxmlformats.org/officeDocument/2006/relationships/tags" Target="../tags/tag9.xml"/><Relationship Id="rId19" Type="http://schemas.openxmlformats.org/officeDocument/2006/relationships/tags" Target="../tags/tag18.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tags" Target="../tags/tag13.xml"/><Relationship Id="rId22" Type="http://schemas.openxmlformats.org/officeDocument/2006/relationships/tags" Target="../tags/tag21.xml"/><Relationship Id="rId27" Type="http://schemas.openxmlformats.org/officeDocument/2006/relationships/notesSlide" Target="../notesSlides/notesSlide12.xml"/><Relationship Id="rId30"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19.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smartcities-infosystem.eu/sites-projects/projects" TargetMode="External"/><Relationship Id="rId1" Type="http://schemas.openxmlformats.org/officeDocument/2006/relationships/slideLayout" Target="../slideLayouts/slideLayout100.xml"/></Relationships>
</file>

<file path=ppt/slides/_rels/slide21.xml.rels><?xml version="1.0" encoding="UTF-8" standalone="yes"?>
<Relationships xmlns="http://schemas.openxmlformats.org/package/2006/relationships"><Relationship Id="rId8" Type="http://schemas.openxmlformats.org/officeDocument/2006/relationships/hyperlink" Target="http://www.create-iot.eu/" TargetMode="External"/><Relationship Id="rId13" Type="http://schemas.openxmlformats.org/officeDocument/2006/relationships/image" Target="../media/image71.png"/><Relationship Id="rId3" Type="http://schemas.openxmlformats.org/officeDocument/2006/relationships/hyperlink" Target="http://www.activageproject.eu/" TargetMode="External"/><Relationship Id="rId7" Type="http://schemas.openxmlformats.org/officeDocument/2006/relationships/hyperlink" Target="http://www.u4iot.eu/" TargetMode="External"/><Relationship Id="rId12" Type="http://schemas.openxmlformats.org/officeDocument/2006/relationships/image" Target="../media/image70.jpeg"/><Relationship Id="rId17" Type="http://schemas.openxmlformats.org/officeDocument/2006/relationships/image" Target="../media/image20.png"/><Relationship Id="rId2" Type="http://schemas.openxmlformats.org/officeDocument/2006/relationships/hyperlink" Target="http://www.monica-project.eu/" TargetMode="External"/><Relationship Id="rId16" Type="http://schemas.openxmlformats.org/officeDocument/2006/relationships/image" Target="../media/image73.png"/><Relationship Id="rId1" Type="http://schemas.openxmlformats.org/officeDocument/2006/relationships/slideLayout" Target="../slideLayouts/slideLayout100.xml"/><Relationship Id="rId6" Type="http://schemas.openxmlformats.org/officeDocument/2006/relationships/hyperlink" Target="http://www.synchronicity-iot.eu/" TargetMode="External"/><Relationship Id="rId11" Type="http://schemas.openxmlformats.org/officeDocument/2006/relationships/image" Target="../media/image69.jpeg"/><Relationship Id="rId5" Type="http://schemas.openxmlformats.org/officeDocument/2006/relationships/hyperlink" Target="http://www.iof2020.eu/" TargetMode="External"/><Relationship Id="rId15" Type="http://schemas.openxmlformats.org/officeDocument/2006/relationships/hyperlink" Target="http://www.european-iot-pilots.eu/" TargetMode="External"/><Relationship Id="rId10" Type="http://schemas.openxmlformats.org/officeDocument/2006/relationships/image" Target="../media/image68.png"/><Relationship Id="rId4" Type="http://schemas.openxmlformats.org/officeDocument/2006/relationships/hyperlink" Target="http://www.autopilot-project.eu/" TargetMode="External"/><Relationship Id="rId9" Type="http://schemas.openxmlformats.org/officeDocument/2006/relationships/image" Target="../media/image67.png"/><Relationship Id="rId14" Type="http://schemas.openxmlformats.org/officeDocument/2006/relationships/image" Target="../media/image72.png"/></Relationships>
</file>

<file path=ppt/slides/_rels/slide2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5.xml"/><Relationship Id="rId1" Type="http://schemas.openxmlformats.org/officeDocument/2006/relationships/slideLayout" Target="../slideLayouts/slideLayout27.xml"/><Relationship Id="rId5" Type="http://schemas.openxmlformats.org/officeDocument/2006/relationships/image" Target="../media/image76.jpeg"/><Relationship Id="rId4" Type="http://schemas.openxmlformats.org/officeDocument/2006/relationships/image" Target="../media/image75.jpeg"/></Relationships>
</file>

<file path=ppt/slides/_rels/slide23.xml.rels><?xml version="1.0" encoding="UTF-8" standalone="yes"?>
<Relationships xmlns="http://schemas.openxmlformats.org/package/2006/relationships"><Relationship Id="rId13" Type="http://schemas.openxmlformats.org/officeDocument/2006/relationships/image" Target="../media/image87.png"/><Relationship Id="rId18" Type="http://schemas.openxmlformats.org/officeDocument/2006/relationships/image" Target="../media/image92.png"/><Relationship Id="rId26" Type="http://schemas.openxmlformats.org/officeDocument/2006/relationships/image" Target="../media/image100.gif"/><Relationship Id="rId39" Type="http://schemas.openxmlformats.org/officeDocument/2006/relationships/image" Target="../media/image112.png"/><Relationship Id="rId21" Type="http://schemas.openxmlformats.org/officeDocument/2006/relationships/image" Target="../media/image95.png"/><Relationship Id="rId34" Type="http://schemas.openxmlformats.org/officeDocument/2006/relationships/image" Target="../media/image107.png"/><Relationship Id="rId42" Type="http://schemas.openxmlformats.org/officeDocument/2006/relationships/image" Target="../media/image115.png"/><Relationship Id="rId47" Type="http://schemas.openxmlformats.org/officeDocument/2006/relationships/image" Target="../media/image120.png"/><Relationship Id="rId50" Type="http://schemas.openxmlformats.org/officeDocument/2006/relationships/image" Target="../media/image123.png"/><Relationship Id="rId55" Type="http://schemas.openxmlformats.org/officeDocument/2006/relationships/image" Target="../media/image128.png"/><Relationship Id="rId63" Type="http://schemas.openxmlformats.org/officeDocument/2006/relationships/image" Target="../media/image136.png"/><Relationship Id="rId7" Type="http://schemas.openxmlformats.org/officeDocument/2006/relationships/image" Target="../media/image81.wmf"/><Relationship Id="rId2" Type="http://schemas.openxmlformats.org/officeDocument/2006/relationships/notesSlide" Target="../notesSlides/notesSlide16.xml"/><Relationship Id="rId16" Type="http://schemas.openxmlformats.org/officeDocument/2006/relationships/image" Target="../media/image90.png"/><Relationship Id="rId20" Type="http://schemas.openxmlformats.org/officeDocument/2006/relationships/image" Target="../media/image94.png"/><Relationship Id="rId29" Type="http://schemas.openxmlformats.org/officeDocument/2006/relationships/image" Target="../media/image103.png"/><Relationship Id="rId41" Type="http://schemas.openxmlformats.org/officeDocument/2006/relationships/image" Target="../media/image114.gif"/><Relationship Id="rId54" Type="http://schemas.openxmlformats.org/officeDocument/2006/relationships/image" Target="../media/image127.jpeg"/><Relationship Id="rId62" Type="http://schemas.openxmlformats.org/officeDocument/2006/relationships/image" Target="../media/image135.jpeg"/><Relationship Id="rId1" Type="http://schemas.openxmlformats.org/officeDocument/2006/relationships/slideLayout" Target="../slideLayouts/slideLayout74.xml"/><Relationship Id="rId6" Type="http://schemas.openxmlformats.org/officeDocument/2006/relationships/image" Target="../media/image80.jpeg"/><Relationship Id="rId11" Type="http://schemas.openxmlformats.org/officeDocument/2006/relationships/image" Target="../media/image85.png"/><Relationship Id="rId24" Type="http://schemas.openxmlformats.org/officeDocument/2006/relationships/image" Target="../media/image98.gif"/><Relationship Id="rId32" Type="http://schemas.openxmlformats.org/officeDocument/2006/relationships/image" Target="../media/image105.png"/><Relationship Id="rId37" Type="http://schemas.openxmlformats.org/officeDocument/2006/relationships/image" Target="../media/image110.gif"/><Relationship Id="rId40" Type="http://schemas.openxmlformats.org/officeDocument/2006/relationships/image" Target="../media/image113.gif"/><Relationship Id="rId45" Type="http://schemas.openxmlformats.org/officeDocument/2006/relationships/image" Target="../media/image118.gif"/><Relationship Id="rId53" Type="http://schemas.openxmlformats.org/officeDocument/2006/relationships/image" Target="../media/image126.png"/><Relationship Id="rId58" Type="http://schemas.openxmlformats.org/officeDocument/2006/relationships/image" Target="../media/image131.png"/><Relationship Id="rId5" Type="http://schemas.openxmlformats.org/officeDocument/2006/relationships/image" Target="../media/image79.gif"/><Relationship Id="rId15" Type="http://schemas.openxmlformats.org/officeDocument/2006/relationships/image" Target="../media/image89.png"/><Relationship Id="rId23" Type="http://schemas.openxmlformats.org/officeDocument/2006/relationships/image" Target="../media/image97.jpeg"/><Relationship Id="rId28" Type="http://schemas.openxmlformats.org/officeDocument/2006/relationships/image" Target="../media/image102.gif"/><Relationship Id="rId36" Type="http://schemas.openxmlformats.org/officeDocument/2006/relationships/image" Target="../media/image109.jpg"/><Relationship Id="rId49" Type="http://schemas.openxmlformats.org/officeDocument/2006/relationships/image" Target="../media/image122.png"/><Relationship Id="rId57" Type="http://schemas.openxmlformats.org/officeDocument/2006/relationships/image" Target="../media/image130.png"/><Relationship Id="rId61" Type="http://schemas.openxmlformats.org/officeDocument/2006/relationships/image" Target="../media/image134.png"/><Relationship Id="rId10" Type="http://schemas.openxmlformats.org/officeDocument/2006/relationships/image" Target="../media/image84.png"/><Relationship Id="rId19" Type="http://schemas.openxmlformats.org/officeDocument/2006/relationships/image" Target="../media/image93.png"/><Relationship Id="rId31" Type="http://schemas.openxmlformats.org/officeDocument/2006/relationships/image" Target="../media/image104.png"/><Relationship Id="rId44" Type="http://schemas.openxmlformats.org/officeDocument/2006/relationships/image" Target="../media/image117.png"/><Relationship Id="rId52" Type="http://schemas.openxmlformats.org/officeDocument/2006/relationships/image" Target="../media/image125.png"/><Relationship Id="rId60" Type="http://schemas.openxmlformats.org/officeDocument/2006/relationships/image" Target="../media/image133.png"/><Relationship Id="rId4" Type="http://schemas.openxmlformats.org/officeDocument/2006/relationships/image" Target="../media/image78.gif"/><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 Id="rId27" Type="http://schemas.openxmlformats.org/officeDocument/2006/relationships/image" Target="../media/image101.jpeg"/><Relationship Id="rId30" Type="http://schemas.microsoft.com/office/2007/relationships/hdphoto" Target="../media/hdphoto1.wdp"/><Relationship Id="rId35" Type="http://schemas.openxmlformats.org/officeDocument/2006/relationships/image" Target="../media/image108.gif"/><Relationship Id="rId43" Type="http://schemas.openxmlformats.org/officeDocument/2006/relationships/image" Target="../media/image116.png"/><Relationship Id="rId48" Type="http://schemas.openxmlformats.org/officeDocument/2006/relationships/image" Target="../media/image121.png"/><Relationship Id="rId56" Type="http://schemas.openxmlformats.org/officeDocument/2006/relationships/image" Target="../media/image129.png"/><Relationship Id="rId64" Type="http://schemas.openxmlformats.org/officeDocument/2006/relationships/image" Target="../media/image137.png"/><Relationship Id="rId8" Type="http://schemas.openxmlformats.org/officeDocument/2006/relationships/image" Target="../media/image82.png"/><Relationship Id="rId51" Type="http://schemas.openxmlformats.org/officeDocument/2006/relationships/image" Target="../media/image124.png"/><Relationship Id="rId3" Type="http://schemas.openxmlformats.org/officeDocument/2006/relationships/image" Target="../media/image77.jpeg"/><Relationship Id="rId12" Type="http://schemas.openxmlformats.org/officeDocument/2006/relationships/image" Target="../media/image86.png"/><Relationship Id="rId17" Type="http://schemas.openxmlformats.org/officeDocument/2006/relationships/image" Target="../media/image91.png"/><Relationship Id="rId25" Type="http://schemas.openxmlformats.org/officeDocument/2006/relationships/image" Target="../media/image99.png"/><Relationship Id="rId33" Type="http://schemas.openxmlformats.org/officeDocument/2006/relationships/image" Target="../media/image106.png"/><Relationship Id="rId38" Type="http://schemas.openxmlformats.org/officeDocument/2006/relationships/image" Target="../media/image111.png"/><Relationship Id="rId46" Type="http://schemas.openxmlformats.org/officeDocument/2006/relationships/image" Target="../media/image119.jpeg"/><Relationship Id="rId59" Type="http://schemas.openxmlformats.org/officeDocument/2006/relationships/image" Target="../media/image132.png"/></Relationships>
</file>

<file path=ppt/slides/_rels/slide2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139.jpeg"/><Relationship Id="rId7" Type="http://schemas.openxmlformats.org/officeDocument/2006/relationships/image" Target="../media/image74.jpeg"/><Relationship Id="rId2" Type="http://schemas.openxmlformats.org/officeDocument/2006/relationships/image" Target="../media/image138.jpeg"/><Relationship Id="rId1" Type="http://schemas.openxmlformats.org/officeDocument/2006/relationships/slideLayout" Target="../slideLayouts/slideLayout27.xml"/><Relationship Id="rId6" Type="http://schemas.openxmlformats.org/officeDocument/2006/relationships/image" Target="../media/image142.jpg"/><Relationship Id="rId5" Type="http://schemas.openxmlformats.org/officeDocument/2006/relationships/image" Target="../media/image141.png"/><Relationship Id="rId4" Type="http://schemas.openxmlformats.org/officeDocument/2006/relationships/image" Target="../media/image140.jpeg"/><Relationship Id="rId9" Type="http://schemas.openxmlformats.org/officeDocument/2006/relationships/image" Target="../media/image76.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56.xml"/><Relationship Id="rId4" Type="http://schemas.openxmlformats.org/officeDocument/2006/relationships/image" Target="../media/image143.png"/></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7.xml"/><Relationship Id="rId4" Type="http://schemas.openxmlformats.org/officeDocument/2006/relationships/image" Target="../media/image76.jpeg"/></Relationships>
</file>

<file path=ppt/slides/_rels/slide2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8.xml"/><Relationship Id="rId1" Type="http://schemas.openxmlformats.org/officeDocument/2006/relationships/slideLayout" Target="../slideLayouts/slideLayout27.xml"/><Relationship Id="rId5" Type="http://schemas.openxmlformats.org/officeDocument/2006/relationships/image" Target="../media/image76.jpeg"/><Relationship Id="rId4" Type="http://schemas.openxmlformats.org/officeDocument/2006/relationships/image" Target="../media/image75.jpeg"/></Relationships>
</file>

<file path=ppt/slides/_rels/slide28.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18" Type="http://schemas.openxmlformats.org/officeDocument/2006/relationships/image" Target="../media/image158.jpeg"/><Relationship Id="rId3" Type="http://schemas.openxmlformats.org/officeDocument/2006/relationships/image" Target="../media/image144.emf"/><Relationship Id="rId21" Type="http://schemas.openxmlformats.org/officeDocument/2006/relationships/image" Target="../media/image161.jpeg"/><Relationship Id="rId7" Type="http://schemas.openxmlformats.org/officeDocument/2006/relationships/image" Target="../media/image148.png"/><Relationship Id="rId12" Type="http://schemas.openxmlformats.org/officeDocument/2006/relationships/image" Target="../media/image153.png"/><Relationship Id="rId17" Type="http://schemas.openxmlformats.org/officeDocument/2006/relationships/hyperlink" Target="http://www.onem2m.org/" TargetMode="External"/><Relationship Id="rId2" Type="http://schemas.openxmlformats.org/officeDocument/2006/relationships/notesSlide" Target="../notesSlides/notesSlide19.xml"/><Relationship Id="rId16" Type="http://schemas.openxmlformats.org/officeDocument/2006/relationships/image" Target="../media/image157.png"/><Relationship Id="rId20" Type="http://schemas.openxmlformats.org/officeDocument/2006/relationships/image" Target="../media/image160.png"/><Relationship Id="rId1" Type="http://schemas.openxmlformats.org/officeDocument/2006/relationships/slideLayout" Target="../slideLayouts/slideLayout80.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5" Type="http://schemas.openxmlformats.org/officeDocument/2006/relationships/image" Target="../media/image156.png"/><Relationship Id="rId10" Type="http://schemas.openxmlformats.org/officeDocument/2006/relationships/image" Target="../media/image151.png"/><Relationship Id="rId19" Type="http://schemas.openxmlformats.org/officeDocument/2006/relationships/image" Target="../media/image159.jpeg"/><Relationship Id="rId4" Type="http://schemas.openxmlformats.org/officeDocument/2006/relationships/image" Target="../media/image145.png"/><Relationship Id="rId9" Type="http://schemas.openxmlformats.org/officeDocument/2006/relationships/image" Target="../media/image150.png"/><Relationship Id="rId14" Type="http://schemas.openxmlformats.org/officeDocument/2006/relationships/image" Target="../media/image155.png"/><Relationship Id="rId22"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hyperlink" Target="http://securityaffairs.co/wordpress/29353/security/smart-meters-hacking.html" TargetMode="External"/><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8" Type="http://schemas.openxmlformats.org/officeDocument/2006/relationships/image" Target="../media/image168.png"/><Relationship Id="rId13" Type="http://schemas.openxmlformats.org/officeDocument/2006/relationships/image" Target="../media/image173.png"/><Relationship Id="rId3" Type="http://schemas.openxmlformats.org/officeDocument/2006/relationships/image" Target="../media/image163.jpeg"/><Relationship Id="rId7" Type="http://schemas.openxmlformats.org/officeDocument/2006/relationships/image" Target="../media/image167.png"/><Relationship Id="rId12" Type="http://schemas.openxmlformats.org/officeDocument/2006/relationships/image" Target="../media/image172.png"/><Relationship Id="rId2" Type="http://schemas.openxmlformats.org/officeDocument/2006/relationships/image" Target="../media/image18.png"/><Relationship Id="rId16" Type="http://schemas.openxmlformats.org/officeDocument/2006/relationships/image" Target="../media/image176.png"/><Relationship Id="rId1" Type="http://schemas.openxmlformats.org/officeDocument/2006/relationships/slideLayout" Target="../slideLayouts/slideLayout48.xml"/><Relationship Id="rId6" Type="http://schemas.openxmlformats.org/officeDocument/2006/relationships/image" Target="../media/image166.png"/><Relationship Id="rId11" Type="http://schemas.openxmlformats.org/officeDocument/2006/relationships/image" Target="../media/image171.png"/><Relationship Id="rId5" Type="http://schemas.openxmlformats.org/officeDocument/2006/relationships/image" Target="../media/image165.png"/><Relationship Id="rId15" Type="http://schemas.openxmlformats.org/officeDocument/2006/relationships/image" Target="../media/image175.png"/><Relationship Id="rId10" Type="http://schemas.openxmlformats.org/officeDocument/2006/relationships/image" Target="../media/image170.png"/><Relationship Id="rId4" Type="http://schemas.openxmlformats.org/officeDocument/2006/relationships/image" Target="../media/image164.png"/><Relationship Id="rId9" Type="http://schemas.openxmlformats.org/officeDocument/2006/relationships/image" Target="../media/image169.png"/><Relationship Id="rId14" Type="http://schemas.openxmlformats.org/officeDocument/2006/relationships/image" Target="../media/image17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34.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132.xml"/></Relationships>
</file>

<file path=ppt/slides/_rels/slide35.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132.xml"/></Relationships>
</file>

<file path=ppt/slides/_rels/slide3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132.xml"/><Relationship Id="rId5" Type="http://schemas.openxmlformats.org/officeDocument/2006/relationships/image" Target="../media/image182.png"/><Relationship Id="rId4" Type="http://schemas.openxmlformats.org/officeDocument/2006/relationships/image" Target="../media/image181.png"/></Relationships>
</file>

<file path=ppt/slides/_rels/slide3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6.xml"/><Relationship Id="rId7" Type="http://schemas.openxmlformats.org/officeDocument/2006/relationships/slide" Target="slide11.xml"/><Relationship Id="rId12" Type="http://schemas.openxmlformats.org/officeDocument/2006/relationships/slide" Target="slide20.xml"/><Relationship Id="rId2" Type="http://schemas.openxmlformats.org/officeDocument/2006/relationships/slide" Target="slide5.xml"/><Relationship Id="rId1" Type="http://schemas.openxmlformats.org/officeDocument/2006/relationships/slideLayout" Target="../slideLayouts/slideLayout122.xml"/><Relationship Id="rId6" Type="http://schemas.openxmlformats.org/officeDocument/2006/relationships/slide" Target="slide9.xml"/><Relationship Id="rId11" Type="http://schemas.openxmlformats.org/officeDocument/2006/relationships/slide" Target="slide4.xml"/><Relationship Id="rId5" Type="http://schemas.openxmlformats.org/officeDocument/2006/relationships/slide" Target="slide8.xml"/><Relationship Id="rId10" Type="http://schemas.openxmlformats.org/officeDocument/2006/relationships/slide" Target="slide1.xml"/><Relationship Id="rId4" Type="http://schemas.openxmlformats.org/officeDocument/2006/relationships/slide" Target="slide7.xml"/><Relationship Id="rId9" Type="http://schemas.openxmlformats.org/officeDocument/2006/relationships/slide" Target="slide3.xml"/></Relationships>
</file>

<file path=ppt/slides/_rels/slide38.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4.xml"/><Relationship Id="rId1" Type="http://schemas.openxmlformats.org/officeDocument/2006/relationships/slideLayout" Target="../slideLayouts/slideLayout1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3" Type="http://schemas.openxmlformats.org/officeDocument/2006/relationships/hyperlink" Target="http://www.cea.nic.in/reports/others/god/dpd/ami_func_req.pdf" TargetMode="External"/><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www.bis.org.in/sf/ced/CED59(10000)_30092016.pdf"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9.xml"/></Relationships>
</file>

<file path=ppt/slides/_rels/slide53.xml.rels><?xml version="1.0" encoding="UTF-8" standalone="yes"?>
<Relationships xmlns="http://schemas.openxmlformats.org/package/2006/relationships"><Relationship Id="rId3" Type="http://schemas.openxmlformats.org/officeDocument/2006/relationships/hyperlink" Target="mailto:dinesh.chand.sharma@sesei.eu"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www.sese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p:cNvSpPr txBox="1">
            <a:spLocks noGrp="1"/>
          </p:cNvSpPr>
          <p:nvPr/>
        </p:nvSpPr>
        <p:spPr>
          <a:xfrm>
            <a:off x="-95250" y="6588125"/>
            <a:ext cx="381000" cy="365125"/>
          </a:xfrm>
          <a:prstGeom prst="rect">
            <a:avLst/>
          </a:prstGeom>
          <a:noFill/>
        </p:spPr>
        <p:txBody>
          <a:bodyPr anchor="ctr"/>
          <a:lstStyle/>
          <a:p>
            <a:pPr algn="r">
              <a:defRPr/>
            </a:pPr>
            <a:fld id="{F9395EA8-3922-48E3-B2E5-673B7530FF78}" type="slidenum">
              <a:rPr lang="en-GB" sz="900">
                <a:solidFill>
                  <a:schemeClr val="tx2">
                    <a:lumMod val="40000"/>
                    <a:lumOff val="60000"/>
                  </a:schemeClr>
                </a:solidFill>
                <a:latin typeface="Arial" charset="0"/>
                <a:cs typeface="+mn-cs"/>
              </a:rPr>
              <a:pPr algn="r">
                <a:defRPr/>
              </a:pPr>
              <a:t>2</a:t>
            </a:fld>
            <a:endParaRPr lang="en-GB" sz="900" dirty="0">
              <a:solidFill>
                <a:schemeClr val="tx2">
                  <a:lumMod val="40000"/>
                  <a:lumOff val="60000"/>
                </a:schemeClr>
              </a:solidFill>
              <a:latin typeface="Arial" charset="0"/>
              <a:cs typeface="+mn-cs"/>
            </a:endParaRPr>
          </a:p>
        </p:txBody>
      </p:sp>
      <p:sp>
        <p:nvSpPr>
          <p:cNvPr id="71683" name="כותרת 6"/>
          <p:cNvSpPr>
            <a:spLocks noGrp="1"/>
          </p:cNvSpPr>
          <p:nvPr>
            <p:ph type="title" idx="4294967295"/>
          </p:nvPr>
        </p:nvSpPr>
        <p:spPr/>
        <p:txBody>
          <a:bodyPr/>
          <a:lstStyle/>
          <a:p>
            <a:r>
              <a:rPr lang="en-US" altLang="en-US" dirty="0"/>
              <a:t>Content</a:t>
            </a:r>
            <a:endParaRPr lang="ar-SA" altLang="en-US" dirty="0"/>
          </a:p>
        </p:txBody>
      </p:sp>
      <p:sp>
        <p:nvSpPr>
          <p:cNvPr id="28676" name="Rectangle 3"/>
          <p:cNvSpPr>
            <a:spLocks/>
          </p:cNvSpPr>
          <p:nvPr/>
        </p:nvSpPr>
        <p:spPr bwMode="auto">
          <a:xfrm>
            <a:off x="457200" y="1600200"/>
            <a:ext cx="8356600"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spcBef>
                <a:spcPct val="20000"/>
              </a:spcBef>
              <a:spcAft>
                <a:spcPts val="600"/>
              </a:spcAft>
              <a:buSzPct val="90000"/>
              <a:buFont typeface="Wingdings" panose="05000000000000000000" pitchFamily="2" charset="2"/>
              <a:buChar char="§"/>
              <a:defRPr/>
            </a:pPr>
            <a:r>
              <a:rPr lang="en-IN" sz="2800" dirty="0" smtClean="0">
                <a:solidFill>
                  <a:schemeClr val="tx2"/>
                </a:solidFill>
                <a:latin typeface="Calibri" pitchFamily="34" charset="0"/>
              </a:rPr>
              <a:t>Standard </a:t>
            </a:r>
            <a:r>
              <a:rPr lang="en-IN" sz="2800" dirty="0">
                <a:solidFill>
                  <a:schemeClr val="tx2"/>
                </a:solidFill>
                <a:latin typeface="Calibri" pitchFamily="34" charset="0"/>
              </a:rPr>
              <a:t>&amp; Legislation in General</a:t>
            </a:r>
          </a:p>
          <a:p>
            <a:pPr marL="914400" lvl="1" indent="-457200">
              <a:spcBef>
                <a:spcPct val="20000"/>
              </a:spcBef>
              <a:spcAft>
                <a:spcPts val="600"/>
              </a:spcAft>
              <a:buSzPct val="90000"/>
              <a:buFont typeface="Wingdings" panose="05000000000000000000" pitchFamily="2" charset="2"/>
              <a:buChar char="§"/>
              <a:defRPr/>
            </a:pPr>
            <a:r>
              <a:rPr lang="en-IN" sz="2800" dirty="0">
                <a:solidFill>
                  <a:schemeClr val="tx2"/>
                </a:solidFill>
                <a:latin typeface="Calibri" pitchFamily="34" charset="0"/>
              </a:rPr>
              <a:t>Role of standards in enhancing the trade  </a:t>
            </a:r>
          </a:p>
          <a:p>
            <a:pPr marL="457200" indent="-457200">
              <a:spcBef>
                <a:spcPct val="20000"/>
              </a:spcBef>
              <a:spcAft>
                <a:spcPts val="600"/>
              </a:spcAft>
              <a:buSzPct val="90000"/>
              <a:buFont typeface="Wingdings" panose="05000000000000000000" pitchFamily="2" charset="2"/>
              <a:buChar char="§"/>
              <a:defRPr/>
            </a:pPr>
            <a:r>
              <a:rPr lang="en-IN" sz="2800" dirty="0" smtClean="0">
                <a:solidFill>
                  <a:schemeClr val="tx2"/>
                </a:solidFill>
                <a:latin typeface="Calibri" pitchFamily="34" charset="0"/>
              </a:rPr>
              <a:t>Smart Grid &amp; Smart Cities in Europe</a:t>
            </a:r>
          </a:p>
          <a:p>
            <a:pPr marL="914400" lvl="1" indent="-457200">
              <a:spcBef>
                <a:spcPct val="20000"/>
              </a:spcBef>
              <a:spcAft>
                <a:spcPts val="600"/>
              </a:spcAft>
              <a:buSzPct val="90000"/>
              <a:buFont typeface="Wingdings" panose="05000000000000000000" pitchFamily="2" charset="2"/>
              <a:buChar char="§"/>
              <a:defRPr/>
            </a:pPr>
            <a:r>
              <a:rPr lang="en-IN" sz="2800" dirty="0" smtClean="0">
                <a:solidFill>
                  <a:schemeClr val="tx2"/>
                </a:solidFill>
                <a:latin typeface="Calibri" pitchFamily="34" charset="0"/>
              </a:rPr>
              <a:t>Policies &amp; Standards Update</a:t>
            </a:r>
          </a:p>
          <a:p>
            <a:pPr marL="457200" indent="-457200">
              <a:spcBef>
                <a:spcPct val="20000"/>
              </a:spcBef>
              <a:spcAft>
                <a:spcPts val="600"/>
              </a:spcAft>
              <a:buSzPct val="90000"/>
              <a:buFont typeface="Wingdings" panose="05000000000000000000" pitchFamily="2" charset="2"/>
              <a:buChar char="§"/>
              <a:defRPr/>
            </a:pPr>
            <a:r>
              <a:rPr lang="en-IN" sz="2800" dirty="0">
                <a:solidFill>
                  <a:srgbClr val="FF0000"/>
                </a:solidFill>
                <a:latin typeface="Calibri" pitchFamily="34" charset="0"/>
              </a:rPr>
              <a:t>Smart Grid &amp; Smart Cities </a:t>
            </a:r>
            <a:r>
              <a:rPr lang="en-IN" sz="2800" dirty="0" smtClean="0">
                <a:solidFill>
                  <a:srgbClr val="FF0000"/>
                </a:solidFill>
                <a:latin typeface="Calibri" pitchFamily="34" charset="0"/>
              </a:rPr>
              <a:t>in India</a:t>
            </a:r>
          </a:p>
          <a:p>
            <a:pPr marL="914400" lvl="1" indent="-457200">
              <a:spcBef>
                <a:spcPct val="20000"/>
              </a:spcBef>
              <a:spcAft>
                <a:spcPts val="600"/>
              </a:spcAft>
              <a:buSzPct val="90000"/>
              <a:buFont typeface="Wingdings" panose="05000000000000000000" pitchFamily="2" charset="2"/>
              <a:buChar char="§"/>
              <a:defRPr/>
            </a:pPr>
            <a:r>
              <a:rPr lang="en-IN" sz="2800" dirty="0">
                <a:solidFill>
                  <a:srgbClr val="FF0000"/>
                </a:solidFill>
                <a:latin typeface="Calibri" pitchFamily="34" charset="0"/>
              </a:rPr>
              <a:t>Policies &amp; Standards Update</a:t>
            </a:r>
          </a:p>
          <a:p>
            <a:pPr marL="457200" indent="-457200">
              <a:spcBef>
                <a:spcPct val="20000"/>
              </a:spcBef>
              <a:spcAft>
                <a:spcPts val="600"/>
              </a:spcAft>
              <a:buSzPct val="90000"/>
              <a:buFont typeface="Wingdings" panose="05000000000000000000" pitchFamily="2" charset="2"/>
              <a:buChar char="§"/>
              <a:defRPr/>
            </a:pPr>
            <a:r>
              <a:rPr lang="en-IN" sz="2800" dirty="0" smtClean="0">
                <a:solidFill>
                  <a:schemeClr val="tx2"/>
                </a:solidFill>
                <a:latin typeface="Calibri" pitchFamily="34" charset="0"/>
              </a:rPr>
              <a:t>Conclusion</a:t>
            </a:r>
            <a:endParaRPr lang="en-IN" sz="2800" dirty="0">
              <a:solidFill>
                <a:schemeClr val="tx2"/>
              </a:solidFill>
              <a:latin typeface="Calibri" pitchFamily="34" charset="0"/>
            </a:endParaRPr>
          </a:p>
          <a:p>
            <a:pPr marL="457200" indent="-457200">
              <a:spcBef>
                <a:spcPct val="20000"/>
              </a:spcBef>
              <a:spcAft>
                <a:spcPts val="600"/>
              </a:spcAft>
              <a:buSzPct val="90000"/>
              <a:buFont typeface="Wingdings" panose="05000000000000000000" pitchFamily="2" charset="2"/>
              <a:buChar char="§"/>
              <a:defRPr/>
            </a:pPr>
            <a:endParaRPr lang="en-IN" sz="2800" dirty="0">
              <a:solidFill>
                <a:schemeClr val="tx2"/>
              </a:solidFill>
              <a:latin typeface="Calibri" pitchFamily="34" charset="0"/>
            </a:endParaRPr>
          </a:p>
          <a:p>
            <a:pPr marL="457200" indent="-457200">
              <a:spcBef>
                <a:spcPct val="20000"/>
              </a:spcBef>
              <a:spcAft>
                <a:spcPts val="600"/>
              </a:spcAft>
              <a:buSzPct val="90000"/>
              <a:buFont typeface="Wingdings" panose="05000000000000000000" pitchFamily="2" charset="2"/>
              <a:buChar char="§"/>
              <a:defRPr/>
            </a:pPr>
            <a:endParaRPr lang="en-US" sz="2800" dirty="0">
              <a:solidFill>
                <a:schemeClr val="tx2"/>
              </a:solidFill>
              <a:latin typeface="Calibri" pitchFamily="34" charset="0"/>
            </a:endParaRPr>
          </a:p>
          <a:p>
            <a:pPr>
              <a:spcBef>
                <a:spcPct val="20000"/>
              </a:spcBef>
              <a:spcAft>
                <a:spcPts val="600"/>
              </a:spcAft>
              <a:buSzPct val="90000"/>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a:p>
            <a:pPr marL="342900" indent="-342900">
              <a:spcBef>
                <a:spcPct val="20000"/>
              </a:spcBef>
              <a:spcAft>
                <a:spcPts val="600"/>
              </a:spcAft>
              <a:buSzPct val="90000"/>
              <a:buFontTx/>
              <a:buBlip>
                <a:blip r:embed="rId3"/>
              </a:buBlip>
              <a:defRPr/>
            </a:pPr>
            <a:endParaRPr lang="en-US" sz="2800" dirty="0">
              <a:solidFill>
                <a:schemeClr val="tx2"/>
              </a:solidFill>
              <a:latin typeface="Calibri"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631825" y="1481138"/>
            <a:ext cx="8115300" cy="3673475"/>
          </a:xfrm>
        </p:spPr>
        <p:txBody>
          <a:bodyPr/>
          <a:lstStyle/>
          <a:p>
            <a:pPr marL="0" indent="0" algn="ctr">
              <a:buFont typeface="Wingdings" pitchFamily="2" charset="2"/>
              <a:buNone/>
            </a:pPr>
            <a:endParaRPr lang="en-GB" altLang="en-US" sz="4000" dirty="0">
              <a:solidFill>
                <a:srgbClr val="002060"/>
              </a:solidFill>
            </a:endParaRPr>
          </a:p>
          <a:p>
            <a:pPr marL="0" indent="0" algn="ctr">
              <a:buNone/>
            </a:pPr>
            <a:endParaRPr lang="en-GB" altLang="en-US" sz="4000" dirty="0">
              <a:solidFill>
                <a:srgbClr val="002060"/>
              </a:solidFill>
            </a:endParaRPr>
          </a:p>
          <a:p>
            <a:pPr marL="0" indent="0" algn="ctr">
              <a:buNone/>
            </a:pPr>
            <a:r>
              <a:rPr lang="en-GB" altLang="en-US" sz="4000" dirty="0">
                <a:solidFill>
                  <a:srgbClr val="002060"/>
                </a:solidFill>
              </a:rPr>
              <a:t>Standard &amp; Legislation in General </a:t>
            </a:r>
          </a:p>
          <a:p>
            <a:pPr marL="0" indent="0" algn="ctr">
              <a:buNone/>
            </a:pPr>
            <a:r>
              <a:rPr lang="en-GB" altLang="en-US" sz="3200" dirty="0">
                <a:solidFill>
                  <a:srgbClr val="002060"/>
                </a:solidFill>
              </a:rPr>
              <a:t>(</a:t>
            </a:r>
            <a:r>
              <a:rPr lang="en-IN" altLang="en-US" sz="3200" dirty="0">
                <a:solidFill>
                  <a:srgbClr val="002060"/>
                </a:solidFill>
              </a:rPr>
              <a:t>Role of standards in enhancing the trade)</a:t>
            </a:r>
            <a:endParaRPr lang="en-GB" altLang="en-US" sz="3200" dirty="0">
              <a:solidFill>
                <a:srgbClr val="00206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69888" y="265113"/>
            <a:ext cx="8077200" cy="719137"/>
          </a:xfrm>
        </p:spPr>
        <p:txBody>
          <a:bodyPr/>
          <a:lstStyle/>
          <a:p>
            <a:r>
              <a:rPr lang="en-GB" altLang="en-US" sz="3200" dirty="0"/>
              <a:t>What is a standard?</a:t>
            </a:r>
          </a:p>
        </p:txBody>
      </p:sp>
      <p:sp>
        <p:nvSpPr>
          <p:cNvPr id="7172" name="Rectangle 4"/>
          <p:cNvSpPr>
            <a:spLocks noChangeArrowheads="1"/>
          </p:cNvSpPr>
          <p:nvPr/>
        </p:nvSpPr>
        <p:spPr bwMode="auto">
          <a:xfrm>
            <a:off x="369888" y="2409825"/>
            <a:ext cx="5129212"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006699"/>
              </a:buClr>
              <a:buFont typeface="Wingdings" panose="05000000000000000000" pitchFamily="2" charset="2"/>
              <a:buChar char="q"/>
              <a:defRPr sz="2600">
                <a:solidFill>
                  <a:schemeClr val="tx2"/>
                </a:solidFill>
                <a:latin typeface="Calibri" panose="020F0502020204030204" pitchFamily="34" charset="0"/>
                <a:cs typeface="Calibri" panose="020F0502020204030204" pitchFamily="34" charset="0"/>
              </a:defRPr>
            </a:lvl1pPr>
            <a:lvl2pPr eaLnBrk="0" hangingPunct="0">
              <a:spcBef>
                <a:spcPct val="20000"/>
              </a:spcBef>
              <a:buClr>
                <a:srgbClr val="006699"/>
              </a:buClr>
              <a:buFont typeface="Times New Roman" panose="02020603050405020304" pitchFamily="18" charset="0"/>
              <a:buChar char="—"/>
              <a:defRPr sz="2400">
                <a:solidFill>
                  <a:schemeClr val="tx2"/>
                </a:solidFill>
                <a:latin typeface="Calibri" panose="020F0502020204030204" pitchFamily="34" charset="0"/>
                <a:cs typeface="Calibri" panose="020F0502020204030204" pitchFamily="34" charset="0"/>
              </a:defRPr>
            </a:lvl2pPr>
            <a:lvl3pPr marL="1143000" indent="-228600" eaLnBrk="0" hangingPunct="0">
              <a:spcBef>
                <a:spcPct val="20000"/>
              </a:spcBef>
              <a:buClr>
                <a:srgbClr val="006699"/>
              </a:buClr>
              <a:buFont typeface="Wingdings" panose="05000000000000000000" pitchFamily="2" charset="2"/>
              <a:buChar char="§"/>
              <a:defRPr sz="2300">
                <a:solidFill>
                  <a:schemeClr val="tx2"/>
                </a:solidFill>
                <a:latin typeface="Calibri" panose="020F0502020204030204" pitchFamily="34" charset="0"/>
                <a:cs typeface="Calibri" panose="020F0502020204030204" pitchFamily="34" charset="0"/>
              </a:defRPr>
            </a:lvl3pPr>
            <a:lvl4pPr marL="1600200" indent="-228600" eaLnBrk="0" hangingPunct="0">
              <a:spcBef>
                <a:spcPct val="20000"/>
              </a:spcBef>
              <a:buClr>
                <a:srgbClr val="006699"/>
              </a:buClr>
              <a:buChar char="–"/>
              <a:defRPr sz="2200">
                <a:solidFill>
                  <a:schemeClr val="tx2"/>
                </a:solidFill>
                <a:latin typeface="Calibri" panose="020F0502020204030204" pitchFamily="34" charset="0"/>
                <a:cs typeface="Calibri" panose="020F0502020204030204" pitchFamily="34" charset="0"/>
              </a:defRPr>
            </a:lvl4pPr>
            <a:lvl5pPr marL="2057400" indent="-228600" eaLnBrk="0" hangingPunct="0">
              <a:spcBef>
                <a:spcPct val="20000"/>
              </a:spcBef>
              <a:buSzPct val="100000"/>
              <a:buChar char="»"/>
              <a:defRPr sz="2000">
                <a:solidFill>
                  <a:schemeClr val="tx1"/>
                </a:solidFill>
                <a:latin typeface="Times New Roman" panose="02020603050405020304" pitchFamily="18" charset="0"/>
                <a:cs typeface="Calibri" panose="020F0502020204030204" pitchFamily="34"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cs typeface="Calibri" panose="020F0502020204030204" pitchFamily="34"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cs typeface="Calibri" panose="020F0502020204030204" pitchFamily="34"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cs typeface="Calibri" panose="020F0502020204030204" pitchFamily="34"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cs typeface="Calibri" panose="020F0502020204030204" pitchFamily="34" charset="0"/>
              </a:defRPr>
            </a:lvl9pPr>
          </a:lstStyle>
          <a:p>
            <a:pPr algn="just" eaLnBrk="1" hangingPunct="1">
              <a:lnSpc>
                <a:spcPts val="3600"/>
              </a:lnSpc>
              <a:buClr>
                <a:srgbClr val="003399"/>
              </a:buClr>
              <a:buFontTx/>
              <a:buNone/>
            </a:pPr>
            <a:r>
              <a:rPr lang="en-US" altLang="en-US" b="1" dirty="0">
                <a:solidFill>
                  <a:srgbClr val="0F5494"/>
                </a:solidFill>
                <a:ea typeface="Geneva"/>
                <a:cs typeface="Geneva"/>
              </a:rPr>
              <a:t>It is a document that defines technical or quality requirements with which current or future products, production processes, services or methods may comply</a:t>
            </a:r>
            <a:endParaRPr lang="en-US" altLang="en-US" dirty="0">
              <a:solidFill>
                <a:srgbClr val="0F5494"/>
              </a:solidFill>
              <a:ea typeface="Geneva"/>
              <a:cs typeface="Geneva"/>
            </a:endParaRPr>
          </a:p>
          <a:p>
            <a:pPr lvl="1" algn="ctr" eaLnBrk="1" hangingPunct="1">
              <a:lnSpc>
                <a:spcPts val="2300"/>
              </a:lnSpc>
              <a:buClr>
                <a:srgbClr val="003399"/>
              </a:buClr>
              <a:buFontTx/>
              <a:buNone/>
            </a:pPr>
            <a:endParaRPr lang="en-US" altLang="en-US" dirty="0">
              <a:solidFill>
                <a:srgbClr val="0F5494"/>
              </a:solidFill>
              <a:latin typeface="Helvetica" panose="020B0604020202020204" pitchFamily="34" charset="0"/>
              <a:ea typeface="Geneva"/>
              <a:cs typeface="Geneva"/>
            </a:endParaRPr>
          </a:p>
        </p:txBody>
      </p:sp>
      <p:pic>
        <p:nvPicPr>
          <p:cNvPr id="5124" name="Picture 6" descr="article_11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2000" y="2047875"/>
            <a:ext cx="309721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778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363538" y="1283368"/>
            <a:ext cx="5721350" cy="4987257"/>
          </a:xfrm>
        </p:spPr>
        <p:txBody>
          <a:bodyPr/>
          <a:lstStyle/>
          <a:p>
            <a:pPr>
              <a:spcBef>
                <a:spcPts val="1200"/>
              </a:spcBef>
              <a:buClr>
                <a:srgbClr val="003399"/>
              </a:buClr>
              <a:buFont typeface="Wingdings" panose="05000000000000000000" pitchFamily="2" charset="2"/>
              <a:buChar char="Ø"/>
            </a:pPr>
            <a:r>
              <a:rPr lang="en-GB" altLang="en-US" sz="2400" dirty="0">
                <a:solidFill>
                  <a:srgbClr val="006699"/>
                </a:solidFill>
                <a:ea typeface="Geneva"/>
              </a:rPr>
              <a:t>Enhance </a:t>
            </a:r>
            <a:r>
              <a:rPr lang="en-GB" altLang="en-US" sz="2400" b="1" dirty="0">
                <a:solidFill>
                  <a:srgbClr val="006699"/>
                </a:solidFill>
                <a:ea typeface="Geneva"/>
              </a:rPr>
              <a:t>safety of products</a:t>
            </a:r>
          </a:p>
          <a:p>
            <a:pPr>
              <a:spcBef>
                <a:spcPts val="1200"/>
              </a:spcBef>
              <a:buClr>
                <a:srgbClr val="003399"/>
              </a:buClr>
              <a:buFont typeface="Wingdings" panose="05000000000000000000" pitchFamily="2" charset="2"/>
              <a:buChar char="Ø"/>
            </a:pPr>
            <a:r>
              <a:rPr lang="en-GB" altLang="en-US" sz="2400" dirty="0">
                <a:solidFill>
                  <a:srgbClr val="006699"/>
                </a:solidFill>
                <a:ea typeface="Geneva"/>
              </a:rPr>
              <a:t>Promote </a:t>
            </a:r>
            <a:r>
              <a:rPr lang="en-GB" altLang="en-US" sz="2400" b="1" dirty="0">
                <a:solidFill>
                  <a:srgbClr val="006699"/>
                </a:solidFill>
                <a:ea typeface="Geneva"/>
              </a:rPr>
              <a:t>common understanding</a:t>
            </a:r>
          </a:p>
          <a:p>
            <a:pPr>
              <a:spcBef>
                <a:spcPts val="1200"/>
              </a:spcBef>
              <a:buClr>
                <a:srgbClr val="003399"/>
              </a:buClr>
              <a:buFont typeface="Wingdings" panose="05000000000000000000" pitchFamily="2" charset="2"/>
              <a:buChar char="Ø"/>
            </a:pPr>
            <a:r>
              <a:rPr lang="en-GB" altLang="en-US" sz="2400" b="1" dirty="0">
                <a:solidFill>
                  <a:srgbClr val="006699"/>
                </a:solidFill>
                <a:ea typeface="Geneva"/>
              </a:rPr>
              <a:t>Facilitate trade </a:t>
            </a:r>
            <a:r>
              <a:rPr lang="en-GB" altLang="en-US" sz="2400" dirty="0">
                <a:solidFill>
                  <a:srgbClr val="006699"/>
                </a:solidFill>
                <a:ea typeface="Geneva"/>
              </a:rPr>
              <a:t>by reducing TBs</a:t>
            </a:r>
          </a:p>
          <a:p>
            <a:pPr>
              <a:spcBef>
                <a:spcPts val="1200"/>
              </a:spcBef>
              <a:buClr>
                <a:srgbClr val="003399"/>
              </a:buClr>
              <a:buFont typeface="Wingdings" panose="05000000000000000000" pitchFamily="2" charset="2"/>
              <a:buChar char="Ø"/>
            </a:pPr>
            <a:r>
              <a:rPr lang="en-GB" altLang="en-US" sz="2400" dirty="0">
                <a:solidFill>
                  <a:srgbClr val="006699"/>
                </a:solidFill>
                <a:ea typeface="Geneva"/>
              </a:rPr>
              <a:t>Promote </a:t>
            </a:r>
            <a:r>
              <a:rPr lang="en-GB" altLang="en-US" sz="2400" b="1" dirty="0">
                <a:solidFill>
                  <a:srgbClr val="006699"/>
                </a:solidFill>
                <a:ea typeface="Geneva"/>
              </a:rPr>
              <a:t>interoperability of </a:t>
            </a:r>
            <a:br>
              <a:rPr lang="en-GB" altLang="en-US" sz="2400" b="1" dirty="0">
                <a:solidFill>
                  <a:srgbClr val="006699"/>
                </a:solidFill>
                <a:ea typeface="Geneva"/>
              </a:rPr>
            </a:br>
            <a:r>
              <a:rPr lang="en-GB" altLang="en-US" sz="2400" b="1" dirty="0">
                <a:solidFill>
                  <a:srgbClr val="006699"/>
                </a:solidFill>
                <a:ea typeface="Geneva"/>
              </a:rPr>
              <a:t>products and services</a:t>
            </a:r>
          </a:p>
          <a:p>
            <a:pPr>
              <a:spcBef>
                <a:spcPts val="1200"/>
              </a:spcBef>
              <a:buClr>
                <a:srgbClr val="003399"/>
              </a:buClr>
              <a:buFont typeface="Wingdings" panose="05000000000000000000" pitchFamily="2" charset="2"/>
              <a:buChar char="Ø"/>
            </a:pPr>
            <a:r>
              <a:rPr lang="fr-FR" altLang="en-US" sz="2400" dirty="0">
                <a:solidFill>
                  <a:srgbClr val="006699"/>
                </a:solidFill>
                <a:ea typeface="Geneva"/>
              </a:rPr>
              <a:t>Benefits of </a:t>
            </a:r>
            <a:r>
              <a:rPr lang="fr-FR" altLang="en-US" sz="2400" b="1" dirty="0">
                <a:solidFill>
                  <a:srgbClr val="0F5494"/>
                </a:solidFill>
                <a:ea typeface="Geneva"/>
              </a:rPr>
              <a:t>economies of scale</a:t>
            </a:r>
            <a:endParaRPr lang="en-GB" altLang="en-US" sz="2400" dirty="0">
              <a:ea typeface="Geneva"/>
            </a:endParaRPr>
          </a:p>
          <a:p>
            <a:pPr>
              <a:spcBef>
                <a:spcPts val="1200"/>
              </a:spcBef>
              <a:buFont typeface="Wingdings" panose="05000000000000000000" pitchFamily="2" charset="2"/>
              <a:buChar char="Ø"/>
            </a:pPr>
            <a:r>
              <a:rPr lang="fr-FR" altLang="en-US" sz="2400" dirty="0">
                <a:solidFill>
                  <a:srgbClr val="006699"/>
                </a:solidFill>
                <a:ea typeface="Geneva"/>
              </a:rPr>
              <a:t>Support </a:t>
            </a:r>
            <a:r>
              <a:rPr lang="fr-FR" altLang="en-US" sz="2400" b="1" dirty="0">
                <a:solidFill>
                  <a:srgbClr val="0F5494"/>
                </a:solidFill>
                <a:ea typeface="Geneva"/>
              </a:rPr>
              <a:t>environmental sustainability</a:t>
            </a:r>
          </a:p>
          <a:p>
            <a:pPr>
              <a:spcBef>
                <a:spcPts val="1200"/>
              </a:spcBef>
              <a:buFont typeface="Wingdings" panose="05000000000000000000" pitchFamily="2" charset="2"/>
              <a:buChar char="Ø"/>
            </a:pPr>
            <a:r>
              <a:rPr lang="fr-FR" altLang="en-US" sz="2400" dirty="0">
                <a:solidFill>
                  <a:srgbClr val="006699"/>
                </a:solidFill>
                <a:ea typeface="Geneva"/>
              </a:rPr>
              <a:t>Facilitate the </a:t>
            </a:r>
            <a:r>
              <a:rPr lang="fr-FR" altLang="en-US" sz="2400" b="1" dirty="0">
                <a:solidFill>
                  <a:srgbClr val="0F5494"/>
                </a:solidFill>
                <a:ea typeface="Geneva"/>
              </a:rPr>
              <a:t>uptake of innovation </a:t>
            </a:r>
            <a:r>
              <a:rPr lang="fr-FR" altLang="en-US" sz="2400" dirty="0">
                <a:solidFill>
                  <a:srgbClr val="006699"/>
                </a:solidFill>
                <a:ea typeface="Geneva"/>
              </a:rPr>
              <a:t>and</a:t>
            </a:r>
            <a:r>
              <a:rPr lang="fr-FR" altLang="en-US" sz="2400" b="1" dirty="0">
                <a:solidFill>
                  <a:srgbClr val="0F5494"/>
                </a:solidFill>
                <a:ea typeface="Geneva"/>
              </a:rPr>
              <a:t> </a:t>
            </a:r>
            <a:r>
              <a:rPr lang="fr-FR" altLang="en-US" sz="2400" dirty="0">
                <a:solidFill>
                  <a:srgbClr val="006699"/>
                </a:solidFill>
                <a:ea typeface="Geneva"/>
              </a:rPr>
              <a:t>reflect the outcome of </a:t>
            </a:r>
            <a:r>
              <a:rPr lang="fr-FR" altLang="en-US" sz="2400" b="1" dirty="0">
                <a:solidFill>
                  <a:srgbClr val="0F5494"/>
                </a:solidFill>
                <a:ea typeface="Geneva"/>
              </a:rPr>
              <a:t>research and development</a:t>
            </a:r>
            <a:endParaRPr lang="en-GB" altLang="en-US" sz="2400" dirty="0">
              <a:ea typeface="Geneva"/>
            </a:endParaRPr>
          </a:p>
        </p:txBody>
      </p:sp>
      <p:sp>
        <p:nvSpPr>
          <p:cNvPr id="7171" name="Rectangle 3"/>
          <p:cNvSpPr>
            <a:spLocks noGrp="1" noChangeAspect="1" noChangeArrowheads="1"/>
          </p:cNvSpPr>
          <p:nvPr>
            <p:ph type="title"/>
          </p:nvPr>
        </p:nvSpPr>
        <p:spPr>
          <a:xfrm>
            <a:off x="349250" y="307975"/>
            <a:ext cx="8569325" cy="719138"/>
          </a:xfrm>
        </p:spPr>
        <p:txBody>
          <a:bodyPr/>
          <a:lstStyle/>
          <a:p>
            <a:r>
              <a:rPr lang="en-GB" altLang="en-US" sz="3200" dirty="0"/>
              <a:t>Why standards are important? </a:t>
            </a:r>
          </a:p>
        </p:txBody>
      </p:sp>
      <p:pic>
        <p:nvPicPr>
          <p:cNvPr id="7172" name="Picture 5" descr="journee_mondiale_no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975" y="1608138"/>
            <a:ext cx="2895600" cy="43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358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98358" y="23020"/>
            <a:ext cx="8245642" cy="811212"/>
          </a:xfrm>
          <a:noFill/>
        </p:spPr>
        <p:txBody>
          <a:bodyPr/>
          <a:lstStyle/>
          <a:p>
            <a:pPr>
              <a:defRPr/>
            </a:pPr>
            <a:r>
              <a:rPr lang="fr-BE" altLang="en-US" sz="3200" dirty="0"/>
              <a:t>Standards vs Législation</a:t>
            </a:r>
            <a:endParaRPr lang="fr-FR" altLang="en-US" sz="3200" dirty="0"/>
          </a:p>
        </p:txBody>
      </p:sp>
      <p:sp>
        <p:nvSpPr>
          <p:cNvPr id="8195" name="Rectangle 3"/>
          <p:cNvSpPr>
            <a:spLocks noGrp="1" noChangeArrowheads="1"/>
          </p:cNvSpPr>
          <p:nvPr>
            <p:ph sz="half" idx="1"/>
          </p:nvPr>
        </p:nvSpPr>
        <p:spPr>
          <a:xfrm>
            <a:off x="201613" y="1243013"/>
            <a:ext cx="3471862" cy="5065712"/>
          </a:xfrm>
        </p:spPr>
        <p:txBody>
          <a:bodyPr/>
          <a:lstStyle/>
          <a:p>
            <a:pPr marL="381000" indent="-381000">
              <a:lnSpc>
                <a:spcPct val="90000"/>
              </a:lnSpc>
              <a:buFontTx/>
              <a:buNone/>
            </a:pPr>
            <a:r>
              <a:rPr lang="en-GB" altLang="en-US" sz="2400" b="1" u="sng" dirty="0">
                <a:solidFill>
                  <a:srgbClr val="006699"/>
                </a:solidFill>
              </a:rPr>
              <a:t>Standards </a:t>
            </a:r>
            <a:r>
              <a:rPr lang="en-GB" altLang="en-US" sz="2400" b="1" u="sng" dirty="0"/>
              <a:t>:</a:t>
            </a:r>
          </a:p>
          <a:p>
            <a:pPr marL="381000" indent="-381000">
              <a:lnSpc>
                <a:spcPct val="90000"/>
              </a:lnSpc>
              <a:buFontTx/>
              <a:buAutoNum type="arabicPeriod"/>
            </a:pPr>
            <a:r>
              <a:rPr lang="en-GB" altLang="en-US" sz="2400" dirty="0">
                <a:solidFill>
                  <a:srgbClr val="006699"/>
                </a:solidFill>
              </a:rPr>
              <a:t>Voluntary &amp; Consensual</a:t>
            </a:r>
          </a:p>
          <a:p>
            <a:pPr marL="381000" indent="-381000">
              <a:lnSpc>
                <a:spcPct val="90000"/>
              </a:lnSpc>
              <a:buFontTx/>
              <a:buAutoNum type="arabicPeriod"/>
            </a:pPr>
            <a:r>
              <a:rPr lang="en-GB" altLang="en-US" sz="2400" dirty="0">
                <a:solidFill>
                  <a:srgbClr val="006699"/>
                </a:solidFill>
              </a:rPr>
              <a:t>Developed by independent organisations</a:t>
            </a:r>
          </a:p>
          <a:p>
            <a:pPr marL="381000" indent="-381000">
              <a:lnSpc>
                <a:spcPct val="90000"/>
              </a:lnSpc>
              <a:buFontTx/>
              <a:buAutoNum type="arabicPeriod"/>
            </a:pPr>
            <a:r>
              <a:rPr lang="en-GB" altLang="en-US" sz="2400" dirty="0">
                <a:solidFill>
                  <a:srgbClr val="006699"/>
                </a:solidFill>
              </a:rPr>
              <a:t>Revised every 5 years</a:t>
            </a:r>
          </a:p>
          <a:p>
            <a:pPr marL="381000" indent="-381000">
              <a:lnSpc>
                <a:spcPct val="90000"/>
              </a:lnSpc>
              <a:buFontTx/>
              <a:buAutoNum type="arabicPeriod"/>
            </a:pPr>
            <a:r>
              <a:rPr lang="en-GB" altLang="en-US" sz="2400" dirty="0">
                <a:solidFill>
                  <a:srgbClr val="006699"/>
                </a:solidFill>
              </a:rPr>
              <a:t>Provide specifications and test methods (interoperability, safety, quality, etc.)</a:t>
            </a:r>
          </a:p>
          <a:p>
            <a:pPr marL="381000" indent="-381000">
              <a:lnSpc>
                <a:spcPct val="90000"/>
              </a:lnSpc>
            </a:pPr>
            <a:endParaRPr lang="en-GB" altLang="en-US" sz="2000" dirty="0">
              <a:solidFill>
                <a:srgbClr val="006699"/>
              </a:solidFill>
            </a:endParaRPr>
          </a:p>
        </p:txBody>
      </p:sp>
      <p:sp>
        <p:nvSpPr>
          <p:cNvPr id="8196" name="Rectangle 4"/>
          <p:cNvSpPr>
            <a:spLocks noGrp="1" noChangeArrowheads="1"/>
          </p:cNvSpPr>
          <p:nvPr>
            <p:ph sz="half" idx="2"/>
          </p:nvPr>
        </p:nvSpPr>
        <p:spPr>
          <a:xfrm>
            <a:off x="5592763" y="1304925"/>
            <a:ext cx="3432175" cy="4760913"/>
          </a:xfrm>
        </p:spPr>
        <p:txBody>
          <a:bodyPr/>
          <a:lstStyle/>
          <a:p>
            <a:pPr marL="381000" indent="-381000">
              <a:lnSpc>
                <a:spcPct val="90000"/>
              </a:lnSpc>
              <a:buFontTx/>
              <a:buNone/>
            </a:pPr>
            <a:r>
              <a:rPr lang="fr-BE" altLang="en-US" sz="2400" b="1" u="sng" dirty="0">
                <a:solidFill>
                  <a:srgbClr val="006699"/>
                </a:solidFill>
              </a:rPr>
              <a:t>Legislation :</a:t>
            </a:r>
          </a:p>
          <a:p>
            <a:pPr marL="381000" indent="-381000">
              <a:lnSpc>
                <a:spcPct val="90000"/>
              </a:lnSpc>
              <a:buClr>
                <a:srgbClr val="0F5494"/>
              </a:buClr>
              <a:buFontTx/>
              <a:buAutoNum type="arabicPeriod"/>
            </a:pPr>
            <a:r>
              <a:rPr lang="fr-BE" altLang="en-US" sz="2400" dirty="0">
                <a:solidFill>
                  <a:srgbClr val="006699"/>
                </a:solidFill>
              </a:rPr>
              <a:t>Mandatory &amp; Imposed by Law</a:t>
            </a:r>
          </a:p>
          <a:p>
            <a:pPr marL="381000" indent="-381000">
              <a:lnSpc>
                <a:spcPct val="90000"/>
              </a:lnSpc>
              <a:buClr>
                <a:srgbClr val="0F5494"/>
              </a:buClr>
              <a:buFontTx/>
              <a:buAutoNum type="arabicPeriod"/>
            </a:pPr>
            <a:r>
              <a:rPr lang="fr-BE" altLang="en-US" sz="2400" dirty="0">
                <a:solidFill>
                  <a:srgbClr val="006699"/>
                </a:solidFill>
              </a:rPr>
              <a:t>Established by public authorities</a:t>
            </a:r>
          </a:p>
          <a:p>
            <a:pPr marL="381000" indent="-381000">
              <a:lnSpc>
                <a:spcPct val="90000"/>
              </a:lnSpc>
              <a:buClr>
                <a:srgbClr val="0F5494"/>
              </a:buClr>
              <a:buFontTx/>
              <a:buAutoNum type="arabicPeriod"/>
            </a:pPr>
            <a:r>
              <a:rPr lang="fr-BE" altLang="en-US" sz="2400" dirty="0">
                <a:solidFill>
                  <a:srgbClr val="006699"/>
                </a:solidFill>
              </a:rPr>
              <a:t>Revised when legislators decide</a:t>
            </a:r>
          </a:p>
          <a:p>
            <a:pPr marL="381000" indent="-381000">
              <a:lnSpc>
                <a:spcPct val="90000"/>
              </a:lnSpc>
              <a:buClr>
                <a:srgbClr val="0F5494"/>
              </a:buClr>
              <a:buFontTx/>
              <a:buAutoNum type="arabicPeriod"/>
            </a:pPr>
            <a:r>
              <a:rPr lang="fr-BE" altLang="en-US" sz="2400" dirty="0">
                <a:solidFill>
                  <a:srgbClr val="006699"/>
                </a:solidFill>
              </a:rPr>
              <a:t>Gives requirements to protect public interests</a:t>
            </a:r>
          </a:p>
        </p:txBody>
      </p:sp>
      <p:pic>
        <p:nvPicPr>
          <p:cNvPr id="819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238" y="2184400"/>
            <a:ext cx="2016125" cy="198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33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9"/>
          <p:cNvSpPr>
            <a:spLocks noChangeShapeType="1"/>
          </p:cNvSpPr>
          <p:nvPr/>
        </p:nvSpPr>
        <p:spPr bwMode="auto">
          <a:xfrm>
            <a:off x="1676400" y="822293"/>
            <a:ext cx="0" cy="1524000"/>
          </a:xfrm>
          <a:prstGeom prst="line">
            <a:avLst/>
          </a:prstGeom>
          <a:noFill/>
          <a:ln w="12700">
            <a:solidFill>
              <a:srgbClr val="FFFFCC"/>
            </a:solidFill>
            <a:prstDash val="dash"/>
            <a:round/>
            <a:headEnd/>
            <a:tailEnd/>
          </a:ln>
          <a:extLst>
            <a:ext uri="{909E8E84-426E-40DD-AFC4-6F175D3DCCD1}">
              <a14:hiddenFill xmlns:a14="http://schemas.microsoft.com/office/drawing/2010/main">
                <a:noFill/>
              </a14:hiddenFill>
            </a:ext>
          </a:extLst>
        </p:spPr>
        <p:txBody>
          <a:bodyPr/>
          <a:lstStyle/>
          <a:p>
            <a:endParaRPr lang="en-GB" dirty="0"/>
          </a:p>
        </p:txBody>
      </p:sp>
      <p:cxnSp>
        <p:nvCxnSpPr>
          <p:cNvPr id="38915" name="AutoShape 10"/>
          <p:cNvCxnSpPr>
            <a:cxnSpLocks noChangeShapeType="1"/>
            <a:stCxn id="38914" idx="1"/>
          </p:cNvCxnSpPr>
          <p:nvPr/>
        </p:nvCxnSpPr>
        <p:spPr bwMode="auto">
          <a:xfrm rot="16200000" flipH="1">
            <a:off x="4038600" y="-15907"/>
            <a:ext cx="2133600" cy="6858000"/>
          </a:xfrm>
          <a:prstGeom prst="curvedConnector2">
            <a:avLst/>
          </a:prstGeom>
          <a:noFill/>
          <a:ln w="12700">
            <a:solidFill>
              <a:srgbClr val="FFFFCC"/>
            </a:solidFill>
            <a:prstDash val="dash"/>
            <a:round/>
            <a:headEnd/>
            <a:tailEnd/>
          </a:ln>
          <a:extLst>
            <a:ext uri="{909E8E84-426E-40DD-AFC4-6F175D3DCCD1}">
              <a14:hiddenFill xmlns:a14="http://schemas.microsoft.com/office/drawing/2010/main">
                <a:noFill/>
              </a14:hiddenFill>
            </a:ext>
          </a:extLst>
        </p:spPr>
      </p:cxnSp>
      <p:grpSp>
        <p:nvGrpSpPr>
          <p:cNvPr id="38916" name="Group 26"/>
          <p:cNvGrpSpPr>
            <a:grpSpLocks/>
          </p:cNvGrpSpPr>
          <p:nvPr/>
        </p:nvGrpSpPr>
        <p:grpSpPr bwMode="auto">
          <a:xfrm rot="-426114">
            <a:off x="3276600" y="2719356"/>
            <a:ext cx="2286000" cy="973137"/>
            <a:chOff x="2256" y="2064"/>
            <a:chExt cx="1440" cy="613"/>
          </a:xfrm>
        </p:grpSpPr>
        <p:grpSp>
          <p:nvGrpSpPr>
            <p:cNvPr id="38930" name="Group 14"/>
            <p:cNvGrpSpPr>
              <a:grpSpLocks/>
            </p:cNvGrpSpPr>
            <p:nvPr/>
          </p:nvGrpSpPr>
          <p:grpSpPr bwMode="auto">
            <a:xfrm rot="2238273">
              <a:off x="2248" y="2068"/>
              <a:ext cx="1440" cy="96"/>
              <a:chOff x="2160" y="2352"/>
              <a:chExt cx="1440" cy="96"/>
            </a:xfrm>
          </p:grpSpPr>
          <p:sp>
            <p:nvSpPr>
              <p:cNvPr id="38932" name="Rectangle 15"/>
              <p:cNvSpPr>
                <a:spLocks noChangeArrowheads="1"/>
              </p:cNvSpPr>
              <p:nvPr/>
            </p:nvSpPr>
            <p:spPr bwMode="auto">
              <a:xfrm>
                <a:off x="2160" y="2352"/>
                <a:ext cx="240" cy="96"/>
              </a:xfrm>
              <a:prstGeom prst="rect">
                <a:avLst/>
              </a:prstGeom>
              <a:solidFill>
                <a:schemeClr val="accent1"/>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sp>
            <p:nvSpPr>
              <p:cNvPr id="38933" name="Rectangle 16"/>
              <p:cNvSpPr>
                <a:spLocks noChangeArrowheads="1"/>
              </p:cNvSpPr>
              <p:nvPr/>
            </p:nvSpPr>
            <p:spPr bwMode="auto">
              <a:xfrm>
                <a:off x="2400" y="2352"/>
                <a:ext cx="240" cy="96"/>
              </a:xfrm>
              <a:prstGeom prst="rect">
                <a:avLst/>
              </a:prstGeom>
              <a:solidFill>
                <a:srgbClr val="FFFFFF"/>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sp>
            <p:nvSpPr>
              <p:cNvPr id="38934" name="Rectangle 17"/>
              <p:cNvSpPr>
                <a:spLocks noChangeArrowheads="1"/>
              </p:cNvSpPr>
              <p:nvPr/>
            </p:nvSpPr>
            <p:spPr bwMode="auto">
              <a:xfrm>
                <a:off x="2640" y="2352"/>
                <a:ext cx="240" cy="96"/>
              </a:xfrm>
              <a:prstGeom prst="rect">
                <a:avLst/>
              </a:prstGeom>
              <a:solidFill>
                <a:schemeClr val="accent1"/>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sp>
            <p:nvSpPr>
              <p:cNvPr id="38935" name="Rectangle 18"/>
              <p:cNvSpPr>
                <a:spLocks noChangeArrowheads="1"/>
              </p:cNvSpPr>
              <p:nvPr/>
            </p:nvSpPr>
            <p:spPr bwMode="auto">
              <a:xfrm>
                <a:off x="2880" y="2352"/>
                <a:ext cx="240" cy="96"/>
              </a:xfrm>
              <a:prstGeom prst="rect">
                <a:avLst/>
              </a:prstGeom>
              <a:solidFill>
                <a:srgbClr val="FFFFFF"/>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sp>
            <p:nvSpPr>
              <p:cNvPr id="38936" name="Rectangle 19"/>
              <p:cNvSpPr>
                <a:spLocks noChangeArrowheads="1"/>
              </p:cNvSpPr>
              <p:nvPr/>
            </p:nvSpPr>
            <p:spPr bwMode="auto">
              <a:xfrm>
                <a:off x="3120" y="2352"/>
                <a:ext cx="240" cy="96"/>
              </a:xfrm>
              <a:prstGeom prst="rect">
                <a:avLst/>
              </a:prstGeom>
              <a:solidFill>
                <a:schemeClr val="accent1"/>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sp>
            <p:nvSpPr>
              <p:cNvPr id="38937" name="Rectangle 20"/>
              <p:cNvSpPr>
                <a:spLocks noChangeArrowheads="1"/>
              </p:cNvSpPr>
              <p:nvPr/>
            </p:nvSpPr>
            <p:spPr bwMode="auto">
              <a:xfrm>
                <a:off x="3360" y="2352"/>
                <a:ext cx="240" cy="96"/>
              </a:xfrm>
              <a:prstGeom prst="rect">
                <a:avLst/>
              </a:prstGeom>
              <a:solidFill>
                <a:srgbClr val="FFFFFF"/>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grpSp>
        <p:sp>
          <p:nvSpPr>
            <p:cNvPr id="38931" name="Rectangle 21"/>
            <p:cNvSpPr>
              <a:spLocks noChangeArrowheads="1"/>
            </p:cNvSpPr>
            <p:nvPr/>
          </p:nvSpPr>
          <p:spPr bwMode="auto">
            <a:xfrm rot="2287840">
              <a:off x="3535" y="2481"/>
              <a:ext cx="116" cy="196"/>
            </a:xfrm>
            <a:prstGeom prst="rect">
              <a:avLst/>
            </a:prstGeom>
            <a:solidFill>
              <a:schemeClr val="tx1"/>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grpSp>
      <p:sp>
        <p:nvSpPr>
          <p:cNvPr id="38917" name="Rectangle 23"/>
          <p:cNvSpPr>
            <a:spLocks noChangeArrowheads="1"/>
          </p:cNvSpPr>
          <p:nvPr/>
        </p:nvSpPr>
        <p:spPr bwMode="auto">
          <a:xfrm>
            <a:off x="1074822" y="-20686"/>
            <a:ext cx="8069178" cy="842979"/>
          </a:xfrm>
          <a:prstGeom prst="rect">
            <a:avLst/>
          </a:prstGeom>
          <a:noFill/>
          <a:ln>
            <a:noFill/>
          </a:ln>
          <a:extLst/>
        </p:spPr>
        <p:txBody>
          <a:bodyPr vert="horz" wrap="square" lIns="90488" tIns="44450" rIns="90488" bIns="44450" numCol="1" anchor="b" anchorCtr="0" compatLnSpc="1">
            <a:prstTxWarp prst="textNoShape">
              <a:avLst/>
            </a:prstTxWarp>
          </a:bodyPr>
          <a:lstStyle/>
          <a:p>
            <a:pPr eaLnBrk="0" hangingPunct="0"/>
            <a:r>
              <a:rPr lang="en-GB" altLang="en-US" sz="3200" dirty="0">
                <a:solidFill>
                  <a:srgbClr val="006699"/>
                </a:solidFill>
                <a:latin typeface="Calibri" pitchFamily="34" charset="0"/>
                <a:ea typeface="Calibri" pitchFamily="34" charset="0"/>
                <a:cs typeface="Calibri" pitchFamily="34" charset="0"/>
              </a:rPr>
              <a:t>International Standards</a:t>
            </a:r>
          </a:p>
        </p:txBody>
      </p:sp>
      <p:grpSp>
        <p:nvGrpSpPr>
          <p:cNvPr id="38918" name="Group 27"/>
          <p:cNvGrpSpPr>
            <a:grpSpLocks/>
          </p:cNvGrpSpPr>
          <p:nvPr/>
        </p:nvGrpSpPr>
        <p:grpSpPr bwMode="auto">
          <a:xfrm>
            <a:off x="429338" y="1408169"/>
            <a:ext cx="7778750" cy="4205288"/>
            <a:chOff x="476" y="1104"/>
            <a:chExt cx="4900" cy="2649"/>
          </a:xfrm>
        </p:grpSpPr>
        <p:pic>
          <p:nvPicPr>
            <p:cNvPr id="38923" name="Picture 4" descr="IN00561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 y="1104"/>
              <a:ext cx="578" cy="72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8924" name="Line 5"/>
            <p:cNvSpPr>
              <a:spLocks noChangeShapeType="1"/>
            </p:cNvSpPr>
            <p:nvPr/>
          </p:nvSpPr>
          <p:spPr bwMode="auto">
            <a:xfrm>
              <a:off x="476" y="1207"/>
              <a:ext cx="4" cy="1097"/>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n-GB" dirty="0">
                <a:solidFill>
                  <a:schemeClr val="tx2">
                    <a:lumMod val="95000"/>
                    <a:lumOff val="5000"/>
                  </a:schemeClr>
                </a:solidFill>
              </a:endParaRPr>
            </a:p>
          </p:txBody>
        </p:sp>
        <p:cxnSp>
          <p:nvCxnSpPr>
            <p:cNvPr id="38925" name="AutoShape 6"/>
            <p:cNvCxnSpPr>
              <a:cxnSpLocks noChangeShapeType="1"/>
              <a:stCxn id="38924" idx="1"/>
            </p:cNvCxnSpPr>
            <p:nvPr/>
          </p:nvCxnSpPr>
          <p:spPr bwMode="auto">
            <a:xfrm rot="16200000" flipH="1">
              <a:off x="2208" y="585"/>
              <a:ext cx="1440" cy="4896"/>
            </a:xfrm>
            <a:prstGeom prst="curvedConnector2">
              <a:avLst/>
            </a:prstGeom>
            <a:noFill/>
            <a:ln w="28575">
              <a:solidFill>
                <a:schemeClr val="tx2"/>
              </a:solidFill>
              <a:round/>
              <a:headEnd/>
              <a:tailEnd/>
            </a:ln>
            <a:extLst>
              <a:ext uri="{909E8E84-426E-40DD-AFC4-6F175D3DCCD1}">
                <a14:hiddenFill xmlns:a14="http://schemas.microsoft.com/office/drawing/2010/main">
                  <a:noFill/>
                </a14:hiddenFill>
              </a:ext>
            </a:extLst>
          </p:spPr>
        </p:cxnSp>
        <p:sp>
          <p:nvSpPr>
            <p:cNvPr id="38926" name="Line 7"/>
            <p:cNvSpPr>
              <a:spLocks noChangeShapeType="1"/>
            </p:cNvSpPr>
            <p:nvPr/>
          </p:nvSpPr>
          <p:spPr bwMode="auto">
            <a:xfrm>
              <a:off x="1565" y="1253"/>
              <a:ext cx="19" cy="667"/>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n-GB" dirty="0">
                <a:solidFill>
                  <a:schemeClr val="tx2">
                    <a:lumMod val="95000"/>
                    <a:lumOff val="5000"/>
                  </a:schemeClr>
                </a:solidFill>
              </a:endParaRPr>
            </a:p>
          </p:txBody>
        </p:sp>
        <p:cxnSp>
          <p:nvCxnSpPr>
            <p:cNvPr id="38927" name="AutoShape 8"/>
            <p:cNvCxnSpPr>
              <a:cxnSpLocks noChangeShapeType="1"/>
              <a:stCxn id="38926" idx="1"/>
            </p:cNvCxnSpPr>
            <p:nvPr/>
          </p:nvCxnSpPr>
          <p:spPr bwMode="auto">
            <a:xfrm rot="16200000" flipH="1">
              <a:off x="2952" y="561"/>
              <a:ext cx="1056" cy="3792"/>
            </a:xfrm>
            <a:prstGeom prst="curvedConnector2">
              <a:avLst/>
            </a:prstGeom>
            <a:noFill/>
            <a:ln w="28575">
              <a:solidFill>
                <a:schemeClr val="tx2"/>
              </a:solidFill>
              <a:round/>
              <a:headEnd/>
              <a:tailEnd/>
            </a:ln>
            <a:extLst>
              <a:ext uri="{909E8E84-426E-40DD-AFC4-6F175D3DCCD1}">
                <a14:hiddenFill xmlns:a14="http://schemas.microsoft.com/office/drawing/2010/main">
                  <a:noFill/>
                </a14:hiddenFill>
              </a:ext>
            </a:extLst>
          </p:spPr>
        </p:cxnSp>
        <p:sp>
          <p:nvSpPr>
            <p:cNvPr id="38928" name="Rectangle 13"/>
            <p:cNvSpPr>
              <a:spLocks noChangeArrowheads="1"/>
            </p:cNvSpPr>
            <p:nvPr/>
          </p:nvSpPr>
          <p:spPr bwMode="auto">
            <a:xfrm>
              <a:off x="3360" y="2544"/>
              <a:ext cx="48" cy="240"/>
            </a:xfrm>
            <a:prstGeom prst="rect">
              <a:avLst/>
            </a:prstGeom>
            <a:solidFill>
              <a:schemeClr val="tx1"/>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solidFill>
                  <a:schemeClr val="tx2">
                    <a:lumMod val="95000"/>
                    <a:lumOff val="5000"/>
                  </a:schemeClr>
                </a:solidFill>
              </a:endParaRPr>
            </a:p>
          </p:txBody>
        </p:sp>
        <p:sp>
          <p:nvSpPr>
            <p:cNvPr id="38929" name="Line 11"/>
            <p:cNvSpPr>
              <a:spLocks noChangeShapeType="1"/>
            </p:cNvSpPr>
            <p:nvPr/>
          </p:nvSpPr>
          <p:spPr bwMode="auto">
            <a:xfrm flipV="1">
              <a:off x="2925" y="2795"/>
              <a:ext cx="432" cy="720"/>
            </a:xfrm>
            <a:prstGeom prst="line">
              <a:avLst/>
            </a:prstGeom>
            <a:noFill/>
            <a:ln w="34925">
              <a:solidFill>
                <a:schemeClr val="tx2"/>
              </a:solidFill>
              <a:round/>
              <a:headEnd/>
              <a:tailEnd/>
            </a:ln>
            <a:extLst>
              <a:ext uri="{909E8E84-426E-40DD-AFC4-6F175D3DCCD1}">
                <a14:hiddenFill xmlns:a14="http://schemas.microsoft.com/office/drawing/2010/main">
                  <a:noFill/>
                </a14:hiddenFill>
              </a:ext>
            </a:extLst>
          </p:spPr>
          <p:txBody>
            <a:bodyPr/>
            <a:lstStyle/>
            <a:p>
              <a:endParaRPr lang="en-GB" dirty="0">
                <a:solidFill>
                  <a:schemeClr val="tx2">
                    <a:lumMod val="95000"/>
                    <a:lumOff val="5000"/>
                  </a:schemeClr>
                </a:solidFill>
              </a:endParaRPr>
            </a:p>
          </p:txBody>
        </p:sp>
      </p:grpSp>
      <p:grpSp>
        <p:nvGrpSpPr>
          <p:cNvPr id="38919" name="Group 28"/>
          <p:cNvGrpSpPr>
            <a:grpSpLocks/>
          </p:cNvGrpSpPr>
          <p:nvPr/>
        </p:nvGrpSpPr>
        <p:grpSpPr bwMode="auto">
          <a:xfrm>
            <a:off x="4521200" y="1468406"/>
            <a:ext cx="2109788" cy="1625600"/>
            <a:chOff x="2971" y="1207"/>
            <a:chExt cx="1497" cy="1180"/>
          </a:xfrm>
        </p:grpSpPr>
        <p:sp>
          <p:nvSpPr>
            <p:cNvPr id="38920" name="AutoShape 2"/>
            <p:cNvSpPr>
              <a:spLocks noChangeArrowheads="1"/>
            </p:cNvSpPr>
            <p:nvPr/>
          </p:nvSpPr>
          <p:spPr bwMode="auto">
            <a:xfrm>
              <a:off x="3504" y="1536"/>
              <a:ext cx="288" cy="851"/>
            </a:xfrm>
            <a:prstGeom prst="downArrow">
              <a:avLst>
                <a:gd name="adj1" fmla="val 50000"/>
                <a:gd name="adj2" fmla="val 73872"/>
              </a:avLst>
            </a:prstGeom>
            <a:solidFill>
              <a:schemeClr val="bg2"/>
            </a:solidFill>
            <a:ln w="12700">
              <a:solidFill>
                <a:schemeClr val="tx2"/>
              </a:solidFill>
              <a:miter lim="800000"/>
              <a:headEnd/>
              <a:tailEnd/>
            </a:ln>
          </p:spPr>
          <p:txBody>
            <a:bodyPr wrap="none" anchor="ct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endParaRPr lang="en-US" altLang="en-US" sz="1200" i="0" dirty="0"/>
            </a:p>
          </p:txBody>
        </p:sp>
        <p:pic>
          <p:nvPicPr>
            <p:cNvPr id="38921"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 y="1525"/>
              <a:ext cx="1497" cy="499"/>
            </a:xfrm>
            <a:prstGeom prst="rect">
              <a:avLst/>
            </a:prstGeom>
            <a:noFill/>
            <a:ln w="12700">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38922"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1" y="1207"/>
              <a:ext cx="1316" cy="312"/>
            </a:xfrm>
            <a:prstGeom prst="rect">
              <a:avLst/>
            </a:prstGeom>
            <a:noFill/>
            <a:ln w="34925">
              <a:solidFill>
                <a:schemeClr val="tx2"/>
              </a:solidFill>
              <a:miter lim="800000"/>
              <a:headEnd/>
              <a:tailEnd/>
            </a:ln>
            <a:extLst>
              <a:ext uri="{909E8E84-426E-40DD-AFC4-6F175D3DCCD1}">
                <a14:hiddenFill xmlns:a14="http://schemas.microsoft.com/office/drawing/2010/main">
                  <a:solidFill>
                    <a:srgbClr val="FFFFFF"/>
                  </a:solidFill>
                </a14:hiddenFill>
              </a:ext>
            </a:extLst>
          </p:spPr>
        </p:pic>
      </p:grpSp>
      <p:sp>
        <p:nvSpPr>
          <p:cNvPr id="2" name="Rectangle 1"/>
          <p:cNvSpPr/>
          <p:nvPr/>
        </p:nvSpPr>
        <p:spPr>
          <a:xfrm>
            <a:off x="473787" y="5357503"/>
            <a:ext cx="7734301" cy="707886"/>
          </a:xfrm>
          <a:prstGeom prst="rect">
            <a:avLst/>
          </a:prstGeom>
        </p:spPr>
        <p:txBody>
          <a:bodyPr wrap="square">
            <a:spAutoFit/>
          </a:bodyPr>
          <a:lstStyle/>
          <a:p>
            <a:r>
              <a:rPr lang="en-GB" altLang="en-US" sz="2000" b="1" dirty="0">
                <a:solidFill>
                  <a:srgbClr val="004A82"/>
                </a:solidFill>
                <a:latin typeface="Calibri" panose="020F0502020204030204" pitchFamily="34" charset="0"/>
                <a:cs typeface="Calibri" panose="020F0502020204030204" pitchFamily="34" charset="0"/>
              </a:rPr>
              <a:t>- It’s a time of global economy [globalisation]</a:t>
            </a:r>
          </a:p>
          <a:p>
            <a:r>
              <a:rPr lang="en-GB" altLang="en-US" sz="2000" b="1" dirty="0">
                <a:solidFill>
                  <a:srgbClr val="004A82"/>
                </a:solidFill>
                <a:latin typeface="Calibri" panose="020F0502020204030204" pitchFamily="34" charset="0"/>
                <a:cs typeface="Calibri" panose="020F0502020204030204" pitchFamily="34" charset="0"/>
              </a:rPr>
              <a:t>- Standards are the valuable tool for global trade</a:t>
            </a:r>
            <a:endParaRPr lang="en-IN"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7947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721894" y="14408"/>
            <a:ext cx="8422105" cy="887412"/>
          </a:xfrm>
          <a:noFill/>
          <a:ln>
            <a:noFill/>
          </a:ln>
          <a:extLst/>
        </p:spPr>
        <p:txBody>
          <a:bodyPr vert="horz" wrap="square" lIns="90488" tIns="44450" rIns="90488" bIns="44450" numCol="1" anchor="b" anchorCtr="0" compatLnSpc="1">
            <a:prstTxWarp prst="textNoShape">
              <a:avLst/>
            </a:prstTxWarp>
          </a:bodyPr>
          <a:lstStyle/>
          <a:p>
            <a:r>
              <a:rPr lang="en-IN" altLang="en-US" sz="3200" kern="1200" dirty="0" smtClean="0"/>
              <a:t>SDO’s </a:t>
            </a:r>
            <a:r>
              <a:rPr lang="en-IN" altLang="en-US" sz="3200" kern="1200" dirty="0"/>
              <a:t>are integrated with </a:t>
            </a:r>
            <a:r>
              <a:rPr lang="en-IN" altLang="en-US" sz="3200" kern="1200" dirty="0" smtClean="0"/>
              <a:t>International - Europe</a:t>
            </a:r>
            <a:endParaRPr lang="en-US" altLang="en-US" sz="3200" kern="1200" dirty="0"/>
          </a:p>
        </p:txBody>
      </p:sp>
      <p:sp>
        <p:nvSpPr>
          <p:cNvPr id="39938" name="Slide Number Placeholder 3"/>
          <p:cNvSpPr>
            <a:spLocks noGrp="1"/>
          </p:cNvSpPr>
          <p:nvPr>
            <p:ph type="sldNum" sz="quarter" idx="4294967295"/>
          </p:nvPr>
        </p:nvSpPr>
        <p:spPr>
          <a:xfrm>
            <a:off x="8326952" y="6492875"/>
            <a:ext cx="712787"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ClrTx/>
              <a:buFontTx/>
              <a:buNone/>
            </a:pPr>
            <a:fld id="{451C491A-618F-4CDC-B22D-89F6CB57AA75}" type="slidenum">
              <a:rPr lang="en-US" altLang="en-US" sz="1000" i="0" smtClean="0">
                <a:solidFill>
                  <a:srgbClr val="000000"/>
                </a:solidFill>
              </a:rPr>
              <a:pPr algn="r" eaLnBrk="1" hangingPunct="1">
                <a:spcBef>
                  <a:spcPct val="0"/>
                </a:spcBef>
                <a:buClrTx/>
                <a:buFontTx/>
                <a:buNone/>
              </a:pPr>
              <a:t>8</a:t>
            </a:fld>
            <a:endParaRPr lang="en-US" altLang="en-US" sz="1000" i="0" dirty="0">
              <a:solidFill>
                <a:srgbClr val="000000"/>
              </a:solidFill>
            </a:endParaRPr>
          </a:p>
        </p:txBody>
      </p:sp>
      <p:grpSp>
        <p:nvGrpSpPr>
          <p:cNvPr id="39940" name="Group 11"/>
          <p:cNvGrpSpPr>
            <a:grpSpLocks/>
          </p:cNvGrpSpPr>
          <p:nvPr/>
        </p:nvGrpSpPr>
        <p:grpSpPr bwMode="auto">
          <a:xfrm>
            <a:off x="0" y="2173420"/>
            <a:ext cx="6858000" cy="1008063"/>
            <a:chOff x="1357313" y="2286000"/>
            <a:chExt cx="6858000" cy="1079500"/>
          </a:xfrm>
        </p:grpSpPr>
        <p:pic>
          <p:nvPicPr>
            <p:cNvPr id="39949" name="Picture 7" descr="CENPant286.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7313" y="2286000"/>
              <a:ext cx="13652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0" name="Picture 5" descr="ISO 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35800" y="2286000"/>
              <a:ext cx="11795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p:cNvSpPr txBox="1"/>
            <p:nvPr/>
          </p:nvSpPr>
          <p:spPr>
            <a:xfrm>
              <a:off x="2914650" y="2643000"/>
              <a:ext cx="3929063" cy="428464"/>
            </a:xfrm>
            <a:prstGeom prst="rect">
              <a:avLst/>
            </a:prstGeom>
            <a:noFill/>
          </p:spPr>
          <p:txBody>
            <a:bodyPr>
              <a:spAutoFit/>
            </a:bodyPr>
            <a:lstStyle/>
            <a:p>
              <a:pPr>
                <a:defRPr/>
              </a:pPr>
              <a:r>
                <a:rPr lang="nl-BE" sz="2000" kern="0" dirty="0">
                  <a:solidFill>
                    <a:srgbClr val="002060"/>
                  </a:solidFill>
                  <a:latin typeface="Calibri" panose="020F0502020204030204" pitchFamily="34" charset="0"/>
                  <a:cs typeface="Calibri" panose="020F0502020204030204" pitchFamily="34" charset="0"/>
                </a:rPr>
                <a:t>“Vienna Agreement” with</a:t>
              </a:r>
            </a:p>
          </p:txBody>
        </p:sp>
      </p:grpSp>
      <p:grpSp>
        <p:nvGrpSpPr>
          <p:cNvPr id="39941" name="Group 12"/>
          <p:cNvGrpSpPr>
            <a:grpSpLocks/>
          </p:cNvGrpSpPr>
          <p:nvPr/>
        </p:nvGrpSpPr>
        <p:grpSpPr bwMode="auto">
          <a:xfrm>
            <a:off x="117627" y="3293256"/>
            <a:ext cx="7004050" cy="990600"/>
            <a:chOff x="1147763" y="3643313"/>
            <a:chExt cx="7004050" cy="1079500"/>
          </a:xfrm>
        </p:grpSpPr>
        <p:pic>
          <p:nvPicPr>
            <p:cNvPr id="3994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7763" y="3733800"/>
              <a:ext cx="1836737"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4" descr="IEC log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72313" y="3643313"/>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43"/>
            <p:cNvSpPr txBox="1"/>
            <p:nvPr/>
          </p:nvSpPr>
          <p:spPr>
            <a:xfrm>
              <a:off x="3000375" y="3982387"/>
              <a:ext cx="3794125" cy="436017"/>
            </a:xfrm>
            <a:prstGeom prst="rect">
              <a:avLst/>
            </a:prstGeom>
            <a:noFill/>
          </p:spPr>
          <p:txBody>
            <a:bodyPr>
              <a:spAutoFit/>
            </a:bodyPr>
            <a:lstStyle/>
            <a:p>
              <a:pPr>
                <a:defRPr/>
              </a:pPr>
              <a:r>
                <a:rPr lang="nl-BE" sz="2000" kern="0" dirty="0">
                  <a:solidFill>
                    <a:srgbClr val="002060"/>
                  </a:solidFill>
                  <a:cs typeface="Times New Roman" pitchFamily="18" charset="0"/>
                </a:rPr>
                <a:t>“Frankfurt Agreement” with</a:t>
              </a:r>
            </a:p>
          </p:txBody>
        </p:sp>
      </p:grpSp>
      <p:grpSp>
        <p:nvGrpSpPr>
          <p:cNvPr id="39942" name="Group 13"/>
          <p:cNvGrpSpPr>
            <a:grpSpLocks/>
          </p:cNvGrpSpPr>
          <p:nvPr/>
        </p:nvGrpSpPr>
        <p:grpSpPr bwMode="auto">
          <a:xfrm>
            <a:off x="125358" y="4471181"/>
            <a:ext cx="7000875" cy="1621075"/>
            <a:chOff x="1143000" y="5052219"/>
            <a:chExt cx="7000875" cy="1621075"/>
          </a:xfrm>
        </p:grpSpPr>
        <p:pic>
          <p:nvPicPr>
            <p:cNvPr id="39943" name="Picture 7" descr="ITU logo.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43750" y="5052219"/>
              <a:ext cx="10001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Content Placeholder 3" descr="ETSI.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5323615"/>
              <a:ext cx="1928802" cy="57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Box 52"/>
            <p:cNvSpPr txBox="1"/>
            <p:nvPr/>
          </p:nvSpPr>
          <p:spPr>
            <a:xfrm>
              <a:off x="3143250" y="5072856"/>
              <a:ext cx="3944405" cy="1600438"/>
            </a:xfrm>
            <a:prstGeom prst="rect">
              <a:avLst/>
            </a:prstGeom>
            <a:noFill/>
          </p:spPr>
          <p:txBody>
            <a:bodyPr wrap="square">
              <a:spAutoFit/>
            </a:bodyPr>
            <a:lstStyle/>
            <a:p>
              <a:pPr>
                <a:defRPr/>
              </a:pPr>
              <a:r>
                <a:rPr lang="nl-BE" sz="1400" kern="0" dirty="0">
                  <a:solidFill>
                    <a:srgbClr val="002060"/>
                  </a:solidFill>
                  <a:cs typeface="Times New Roman" pitchFamily="18" charset="0"/>
                </a:rPr>
                <a:t>MoU for telecommunications sector (ITU-T), Agreement on radio-communication sector (ITU-R)</a:t>
              </a:r>
            </a:p>
            <a:p>
              <a:pPr>
                <a:defRPr/>
              </a:pPr>
              <a:endParaRPr lang="nl-BE" sz="1400" kern="0" dirty="0">
                <a:solidFill>
                  <a:srgbClr val="002060"/>
                </a:solidFill>
                <a:cs typeface="Times New Roman" pitchFamily="18" charset="0"/>
              </a:endParaRPr>
            </a:p>
            <a:p>
              <a:pPr>
                <a:defRPr/>
              </a:pPr>
              <a:endParaRPr lang="nl-BE" sz="1400" kern="0" dirty="0">
                <a:solidFill>
                  <a:srgbClr val="002060"/>
                </a:solidFill>
                <a:cs typeface="Times New Roman" pitchFamily="18" charset="0"/>
              </a:endParaRPr>
            </a:p>
            <a:p>
              <a:pPr>
                <a:defRPr/>
              </a:pPr>
              <a:endParaRPr lang="nl-BE" sz="1400" kern="0" dirty="0">
                <a:solidFill>
                  <a:srgbClr val="002060"/>
                </a:solidFill>
                <a:cs typeface="Times New Roman" pitchFamily="18" charset="0"/>
              </a:endParaRPr>
            </a:p>
            <a:p>
              <a:pPr>
                <a:defRPr/>
              </a:pPr>
              <a:r>
                <a:rPr lang="nl-BE" sz="1400" kern="0" dirty="0">
                  <a:solidFill>
                    <a:srgbClr val="002060"/>
                  </a:solidFill>
                  <a:cs typeface="Times New Roman" pitchFamily="18" charset="0"/>
                </a:rPr>
                <a:t>Founding Partner to 3GPP &amp; oneM2M</a:t>
              </a:r>
            </a:p>
            <a:p>
              <a:pPr>
                <a:defRPr/>
              </a:pPr>
              <a:endParaRPr lang="nl-BE" sz="1400" kern="0" dirty="0">
                <a:solidFill>
                  <a:srgbClr val="002060"/>
                </a:solidFill>
                <a:cs typeface="Times New Roman" pitchFamily="18" charset="0"/>
              </a:endParaRPr>
            </a:p>
          </p:txBody>
        </p:sp>
      </p:grpSp>
      <p:pic>
        <p:nvPicPr>
          <p:cNvPr id="185350" name="Picture 6" descr="Image result for 3gpp"/>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5384" y="5588781"/>
            <a:ext cx="1056220" cy="61524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Image result for ONEm2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185356" name="Picture 12" descr="Image result for ONEm2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99748" y="5422951"/>
            <a:ext cx="1427646" cy="9469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21676" y="1906495"/>
            <a:ext cx="1918063" cy="3108543"/>
          </a:xfrm>
          <a:prstGeom prst="rect">
            <a:avLst/>
          </a:prstGeom>
        </p:spPr>
        <p:txBody>
          <a:bodyPr wrap="square">
            <a:spAutoFit/>
          </a:bodyPr>
          <a:lstStyle/>
          <a:p>
            <a:endParaRPr lang="en-IN" sz="1600" dirty="0">
              <a:solidFill>
                <a:srgbClr val="1F487C"/>
              </a:solidFill>
              <a:latin typeface="Verdana" panose="020B0604030504040204" pitchFamily="34" charset="0"/>
            </a:endParaRPr>
          </a:p>
          <a:p>
            <a:r>
              <a:rPr lang="en-IN" sz="1800" dirty="0">
                <a:solidFill>
                  <a:srgbClr val="1F487C"/>
                </a:solidFill>
                <a:latin typeface="Calibri" panose="020F0502020204030204" pitchFamily="34" charset="0"/>
                <a:cs typeface="Calibri" panose="020F0502020204030204" pitchFamily="34" charset="0"/>
              </a:rPr>
              <a:t>CEN: 32% of portfolio identical to ISO</a:t>
            </a:r>
          </a:p>
          <a:p>
            <a:endParaRPr lang="en-IN" sz="1800" dirty="0">
              <a:solidFill>
                <a:srgbClr val="1F487C"/>
              </a:solidFill>
              <a:latin typeface="Calibri" panose="020F0502020204030204" pitchFamily="34" charset="0"/>
              <a:cs typeface="Calibri" panose="020F0502020204030204" pitchFamily="34" charset="0"/>
            </a:endParaRPr>
          </a:p>
          <a:p>
            <a:r>
              <a:rPr lang="en-IN" sz="1800" dirty="0">
                <a:solidFill>
                  <a:srgbClr val="1F487C"/>
                </a:solidFill>
                <a:latin typeface="Calibri" panose="020F0502020204030204" pitchFamily="34" charset="0"/>
                <a:cs typeface="Calibri" panose="020F0502020204030204" pitchFamily="34" charset="0"/>
              </a:rPr>
              <a:t>CENELEC: </a:t>
            </a:r>
            <a:r>
              <a:rPr lang="en-IN" sz="1800" b="1" dirty="0">
                <a:solidFill>
                  <a:srgbClr val="7E7E7E"/>
                </a:solidFill>
                <a:latin typeface="Calibri" panose="020F0502020204030204" pitchFamily="34" charset="0"/>
                <a:cs typeface="Calibri" panose="020F0502020204030204" pitchFamily="34" charset="0"/>
              </a:rPr>
              <a:t>72% </a:t>
            </a:r>
            <a:r>
              <a:rPr lang="en-IN" sz="1800" dirty="0">
                <a:solidFill>
                  <a:srgbClr val="1F487C"/>
                </a:solidFill>
                <a:latin typeface="Calibri" panose="020F0502020204030204" pitchFamily="34" charset="0"/>
                <a:cs typeface="Calibri" panose="020F0502020204030204" pitchFamily="34" charset="0"/>
              </a:rPr>
              <a:t>of portfolio identical to</a:t>
            </a:r>
          </a:p>
          <a:p>
            <a:r>
              <a:rPr lang="en-IN" sz="1800" dirty="0">
                <a:solidFill>
                  <a:srgbClr val="1F487C"/>
                </a:solidFill>
                <a:latin typeface="Calibri" panose="020F0502020204030204" pitchFamily="34" charset="0"/>
                <a:cs typeface="Calibri" panose="020F0502020204030204" pitchFamily="34" charset="0"/>
              </a:rPr>
              <a:t>(+ another </a:t>
            </a:r>
            <a:r>
              <a:rPr lang="en-IN" sz="1800" b="1" dirty="0">
                <a:solidFill>
                  <a:srgbClr val="7E7E7E"/>
                </a:solidFill>
                <a:latin typeface="Calibri" panose="020F0502020204030204" pitchFamily="34" charset="0"/>
                <a:cs typeface="Calibri" panose="020F0502020204030204" pitchFamily="34" charset="0"/>
              </a:rPr>
              <a:t>6%</a:t>
            </a:r>
            <a:r>
              <a:rPr lang="en-IN" sz="1800" dirty="0">
                <a:solidFill>
                  <a:srgbClr val="1F487C"/>
                </a:solidFill>
                <a:latin typeface="Calibri" panose="020F0502020204030204" pitchFamily="34" charset="0"/>
                <a:cs typeface="Calibri" panose="020F0502020204030204" pitchFamily="34" charset="0"/>
              </a:rPr>
              <a:t>based on) IEC standards</a:t>
            </a:r>
            <a:endParaRPr lang="en-IN" sz="1800" dirty="0">
              <a:latin typeface="Calibri" panose="020F0502020204030204" pitchFamily="34" charset="0"/>
              <a:cs typeface="Calibri" panose="020F0502020204030204" pitchFamily="34" charset="0"/>
            </a:endParaRPr>
          </a:p>
        </p:txBody>
      </p:sp>
      <p:sp>
        <p:nvSpPr>
          <p:cNvPr id="5" name="Rectangle 4"/>
          <p:cNvSpPr/>
          <p:nvPr/>
        </p:nvSpPr>
        <p:spPr>
          <a:xfrm>
            <a:off x="0" y="1067751"/>
            <a:ext cx="9039739" cy="830997"/>
          </a:xfrm>
          <a:prstGeom prst="rect">
            <a:avLst/>
          </a:prstGeom>
        </p:spPr>
        <p:txBody>
          <a:bodyPr wrap="square">
            <a:spAutoFit/>
          </a:bodyPr>
          <a:lstStyle/>
          <a:p>
            <a:r>
              <a:rPr lang="en-IN" dirty="0">
                <a:solidFill>
                  <a:srgbClr val="002060"/>
                </a:solidFill>
                <a:latin typeface="Calibri" panose="020F0502020204030204" pitchFamily="34" charset="0"/>
                <a:cs typeface="Calibri" panose="020F0502020204030204" pitchFamily="34" charset="0"/>
              </a:rPr>
              <a:t>To avoid duplication of work at International </a:t>
            </a:r>
            <a:r>
              <a:rPr lang="en-IN" dirty="0" smtClean="0">
                <a:solidFill>
                  <a:srgbClr val="002060"/>
                </a:solidFill>
                <a:latin typeface="Calibri" panose="020F0502020204030204" pitchFamily="34" charset="0"/>
                <a:cs typeface="Calibri" panose="020F0502020204030204" pitchFamily="34" charset="0"/>
              </a:rPr>
              <a:t>and </a:t>
            </a:r>
            <a:r>
              <a:rPr lang="en-IN" dirty="0">
                <a:solidFill>
                  <a:srgbClr val="002060"/>
                </a:solidFill>
                <a:latin typeface="Calibri" panose="020F0502020204030204" pitchFamily="34" charset="0"/>
                <a:cs typeface="Calibri" panose="020F0502020204030204" pitchFamily="34" charset="0"/>
              </a:rPr>
              <a:t>to aim for a identical worldwide </a:t>
            </a:r>
            <a:r>
              <a:rPr lang="en-IN" dirty="0" smtClean="0">
                <a:solidFill>
                  <a:srgbClr val="002060"/>
                </a:solidFill>
                <a:latin typeface="Calibri" panose="020F0502020204030204" pitchFamily="34" charset="0"/>
                <a:cs typeface="Calibri" panose="020F0502020204030204" pitchFamily="34" charset="0"/>
              </a:rPr>
              <a:t>standards</a:t>
            </a:r>
            <a:endParaRPr lang="en-IN" dirty="0">
              <a:solidFill>
                <a:srgbClr val="002060"/>
              </a:solidFill>
              <a:latin typeface="Calibri" panose="020F0502020204030204" pitchFamily="34" charset="0"/>
              <a:cs typeface="Calibri" panose="020F0502020204030204" pitchFamily="34" charset="0"/>
            </a:endParaRPr>
          </a:p>
        </p:txBody>
      </p:sp>
      <p:sp>
        <p:nvSpPr>
          <p:cNvPr id="3" name="Rectangle 2"/>
          <p:cNvSpPr/>
          <p:nvPr/>
        </p:nvSpPr>
        <p:spPr>
          <a:xfrm>
            <a:off x="1470176" y="2854461"/>
            <a:ext cx="4572000" cy="461665"/>
          </a:xfrm>
          <a:prstGeom prst="rect">
            <a:avLst/>
          </a:prstGeom>
        </p:spPr>
        <p:txBody>
          <a:bodyPr>
            <a:spAutoFit/>
          </a:bodyPr>
          <a:lstStyle/>
          <a:p>
            <a:r>
              <a:rPr lang="en-GB" altLang="en-US" sz="1200" b="1" dirty="0">
                <a:solidFill>
                  <a:schemeClr val="bg1">
                    <a:lumMod val="50000"/>
                  </a:schemeClr>
                </a:solidFill>
                <a:latin typeface="Calibri" panose="020F0502020204030204" pitchFamily="34" charset="0"/>
                <a:cs typeface="Calibri" panose="020F0502020204030204" pitchFamily="34" charset="0"/>
              </a:rPr>
              <a:t>Chemistry, Material, Energy, Environment, Transport, Construction, Services, eMobility etc</a:t>
            </a:r>
            <a:endParaRPr lang="en-IN" sz="1200" b="1" dirty="0">
              <a:latin typeface="Calibri" panose="020F0502020204030204" pitchFamily="34" charset="0"/>
              <a:cs typeface="Calibri" panose="020F0502020204030204" pitchFamily="34" charset="0"/>
            </a:endParaRPr>
          </a:p>
        </p:txBody>
      </p:sp>
      <p:sp>
        <p:nvSpPr>
          <p:cNvPr id="6" name="Rectangle 5"/>
          <p:cNvSpPr/>
          <p:nvPr/>
        </p:nvSpPr>
        <p:spPr>
          <a:xfrm>
            <a:off x="2526378" y="3951622"/>
            <a:ext cx="1978940" cy="276999"/>
          </a:xfrm>
          <a:prstGeom prst="rect">
            <a:avLst/>
          </a:prstGeom>
        </p:spPr>
        <p:txBody>
          <a:bodyPr wrap="none">
            <a:spAutoFit/>
          </a:bodyPr>
          <a:lstStyle/>
          <a:p>
            <a:r>
              <a:rPr lang="en-GB" altLang="en-US" sz="1200" b="1" dirty="0">
                <a:solidFill>
                  <a:schemeClr val="bg1">
                    <a:lumMod val="50000"/>
                  </a:schemeClr>
                </a:solidFill>
                <a:latin typeface="Calibri" panose="020F0502020204030204" pitchFamily="34" charset="0"/>
                <a:cs typeface="Calibri" panose="020F0502020204030204" pitchFamily="34" charset="0"/>
              </a:rPr>
              <a:t>Electricity, Electro-technical </a:t>
            </a:r>
            <a:endParaRPr lang="en-IN" sz="1200" b="1" dirty="0">
              <a:latin typeface="Calibri" panose="020F0502020204030204" pitchFamily="34" charset="0"/>
              <a:cs typeface="Calibri" panose="020F0502020204030204" pitchFamily="34" charset="0"/>
            </a:endParaRPr>
          </a:p>
        </p:txBody>
      </p:sp>
      <p:sp>
        <p:nvSpPr>
          <p:cNvPr id="7" name="Rectangle 6"/>
          <p:cNvSpPr/>
          <p:nvPr/>
        </p:nvSpPr>
        <p:spPr>
          <a:xfrm>
            <a:off x="2233869" y="5017139"/>
            <a:ext cx="4572000" cy="276999"/>
          </a:xfrm>
          <a:prstGeom prst="rect">
            <a:avLst/>
          </a:prstGeom>
        </p:spPr>
        <p:txBody>
          <a:bodyPr>
            <a:spAutoFit/>
          </a:bodyPr>
          <a:lstStyle/>
          <a:p>
            <a:r>
              <a:rPr lang="en-GB" altLang="en-US" sz="1200" b="1" dirty="0">
                <a:solidFill>
                  <a:schemeClr val="bg1">
                    <a:lumMod val="50000"/>
                  </a:schemeClr>
                </a:solidFill>
                <a:latin typeface="Calibri" panose="020F0502020204030204" pitchFamily="34" charset="0"/>
                <a:cs typeface="Calibri" panose="020F0502020204030204" pitchFamily="34" charset="0"/>
              </a:rPr>
              <a:t>Information &amp; Communication Technologies (ICT) </a:t>
            </a:r>
            <a:endParaRPr lang="en-IN" sz="1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4802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721894" y="14408"/>
            <a:ext cx="8422105" cy="887412"/>
          </a:xfrm>
          <a:noFill/>
          <a:ln>
            <a:noFill/>
          </a:ln>
          <a:extLst/>
        </p:spPr>
        <p:txBody>
          <a:bodyPr vert="horz" wrap="square" lIns="90488" tIns="44450" rIns="90488" bIns="44450" numCol="1" anchor="b" anchorCtr="0" compatLnSpc="1">
            <a:prstTxWarp prst="textNoShape">
              <a:avLst/>
            </a:prstTxWarp>
          </a:bodyPr>
          <a:lstStyle/>
          <a:p>
            <a:r>
              <a:rPr lang="en-IN" altLang="en-US" sz="3200" kern="1200" dirty="0" smtClean="0"/>
              <a:t>SDO’s </a:t>
            </a:r>
            <a:r>
              <a:rPr lang="en-IN" altLang="en-US" sz="3200" kern="1200" dirty="0"/>
              <a:t>are integrated with </a:t>
            </a:r>
            <a:r>
              <a:rPr lang="en-IN" altLang="en-US" sz="3200" kern="1200" dirty="0" smtClean="0"/>
              <a:t>International - India</a:t>
            </a:r>
            <a:endParaRPr lang="en-US" altLang="en-US" sz="3200" kern="1200" dirty="0"/>
          </a:p>
        </p:txBody>
      </p:sp>
      <p:sp>
        <p:nvSpPr>
          <p:cNvPr id="39938" name="Slide Number Placeholder 3"/>
          <p:cNvSpPr>
            <a:spLocks noGrp="1"/>
          </p:cNvSpPr>
          <p:nvPr>
            <p:ph type="sldNum" sz="quarter" idx="4294967295"/>
          </p:nvPr>
        </p:nvSpPr>
        <p:spPr>
          <a:xfrm>
            <a:off x="8326952" y="6492875"/>
            <a:ext cx="712787"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lr>
                <a:schemeClr val="bg1"/>
              </a:buClr>
              <a:buChar char="•"/>
              <a:defRPr sz="2400" i="1">
                <a:solidFill>
                  <a:srgbClr val="0F5494"/>
                </a:solidFill>
                <a:latin typeface="Verdana" pitchFamily="34" charset="0"/>
              </a:defRPr>
            </a:lvl1pPr>
            <a:lvl2pPr marL="742950" indent="-285750" algn="l" eaLnBrk="0" hangingPunct="0">
              <a:spcBef>
                <a:spcPct val="20000"/>
              </a:spcBef>
              <a:buClr>
                <a:srgbClr val="009FBA"/>
              </a:buClr>
              <a:buChar char="•"/>
              <a:defRPr sz="2000" b="1">
                <a:solidFill>
                  <a:srgbClr val="0F5494"/>
                </a:solidFill>
                <a:latin typeface="Verdana" pitchFamily="34" charset="0"/>
              </a:defRPr>
            </a:lvl2pPr>
            <a:lvl3pPr marL="1143000" indent="-228600" algn="l" eaLnBrk="0" hangingPunct="0">
              <a:spcBef>
                <a:spcPct val="20000"/>
              </a:spcBef>
              <a:defRPr sz="1400">
                <a:solidFill>
                  <a:srgbClr val="0F5494"/>
                </a:solidFill>
                <a:latin typeface="Verdana" pitchFamily="34"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ClrTx/>
              <a:buFontTx/>
              <a:buNone/>
            </a:pPr>
            <a:fld id="{451C491A-618F-4CDC-B22D-89F6CB57AA75}" type="slidenum">
              <a:rPr lang="en-US" altLang="en-US" sz="1000" i="0" smtClean="0">
                <a:solidFill>
                  <a:srgbClr val="000000"/>
                </a:solidFill>
              </a:rPr>
              <a:pPr algn="r" eaLnBrk="1" hangingPunct="1">
                <a:spcBef>
                  <a:spcPct val="0"/>
                </a:spcBef>
                <a:buClrTx/>
                <a:buFontTx/>
                <a:buNone/>
              </a:pPr>
              <a:t>9</a:t>
            </a:fld>
            <a:endParaRPr lang="en-US" altLang="en-US" sz="1000" i="0" dirty="0">
              <a:solidFill>
                <a:srgbClr val="000000"/>
              </a:solidFill>
            </a:endParaRPr>
          </a:p>
        </p:txBody>
      </p:sp>
      <p:grpSp>
        <p:nvGrpSpPr>
          <p:cNvPr id="39940" name="Group 11"/>
          <p:cNvGrpSpPr>
            <a:grpSpLocks/>
          </p:cNvGrpSpPr>
          <p:nvPr/>
        </p:nvGrpSpPr>
        <p:grpSpPr bwMode="auto">
          <a:xfrm>
            <a:off x="1557337" y="2173420"/>
            <a:ext cx="5300663" cy="1008063"/>
            <a:chOff x="2914650" y="2286000"/>
            <a:chExt cx="5300663" cy="1079500"/>
          </a:xfrm>
        </p:grpSpPr>
        <p:pic>
          <p:nvPicPr>
            <p:cNvPr id="39950" name="Picture 5" descr="ISO 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35800" y="2286000"/>
              <a:ext cx="11795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p:cNvSpPr txBox="1"/>
            <p:nvPr/>
          </p:nvSpPr>
          <p:spPr>
            <a:xfrm>
              <a:off x="2914650" y="2643000"/>
              <a:ext cx="3929063" cy="428464"/>
            </a:xfrm>
            <a:prstGeom prst="rect">
              <a:avLst/>
            </a:prstGeom>
            <a:noFill/>
          </p:spPr>
          <p:txBody>
            <a:bodyPr>
              <a:spAutoFit/>
            </a:bodyPr>
            <a:lstStyle/>
            <a:p>
              <a:pPr>
                <a:defRPr/>
              </a:pPr>
              <a:r>
                <a:rPr lang="nl-BE" sz="2000" kern="0" dirty="0" smtClean="0">
                  <a:solidFill>
                    <a:srgbClr val="002060"/>
                  </a:solidFill>
                  <a:latin typeface="Calibri" panose="020F0502020204030204" pitchFamily="34" charset="0"/>
                  <a:cs typeface="Calibri" panose="020F0502020204030204" pitchFamily="34" charset="0"/>
                </a:rPr>
                <a:t>Founding Member</a:t>
              </a:r>
              <a:endParaRPr lang="nl-BE" sz="2000" kern="0" dirty="0">
                <a:solidFill>
                  <a:srgbClr val="002060"/>
                </a:solidFill>
                <a:latin typeface="Calibri" panose="020F0502020204030204" pitchFamily="34" charset="0"/>
                <a:cs typeface="Calibri" panose="020F0502020204030204" pitchFamily="34" charset="0"/>
              </a:endParaRPr>
            </a:p>
          </p:txBody>
        </p:sp>
      </p:grpSp>
      <p:grpSp>
        <p:nvGrpSpPr>
          <p:cNvPr id="39941" name="Group 12"/>
          <p:cNvGrpSpPr>
            <a:grpSpLocks/>
          </p:cNvGrpSpPr>
          <p:nvPr/>
        </p:nvGrpSpPr>
        <p:grpSpPr bwMode="auto">
          <a:xfrm>
            <a:off x="1970239" y="3293256"/>
            <a:ext cx="5151438" cy="990600"/>
            <a:chOff x="3000375" y="3643313"/>
            <a:chExt cx="5151438" cy="1079500"/>
          </a:xfrm>
        </p:grpSpPr>
        <p:pic>
          <p:nvPicPr>
            <p:cNvPr id="39947" name="Picture 4" descr="IEC 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3643313"/>
              <a:ext cx="10795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43"/>
            <p:cNvSpPr txBox="1"/>
            <p:nvPr/>
          </p:nvSpPr>
          <p:spPr>
            <a:xfrm>
              <a:off x="3000375" y="3982387"/>
              <a:ext cx="3794125" cy="436017"/>
            </a:xfrm>
            <a:prstGeom prst="rect">
              <a:avLst/>
            </a:prstGeom>
            <a:noFill/>
          </p:spPr>
          <p:txBody>
            <a:bodyPr>
              <a:spAutoFit/>
            </a:bodyPr>
            <a:lstStyle/>
            <a:p>
              <a:pPr>
                <a:defRPr/>
              </a:pPr>
              <a:r>
                <a:rPr lang="nl-BE" sz="2000" kern="0" dirty="0" smtClean="0">
                  <a:solidFill>
                    <a:srgbClr val="002060"/>
                  </a:solidFill>
                  <a:cs typeface="Times New Roman" pitchFamily="18" charset="0"/>
                </a:rPr>
                <a:t>Member since 1911</a:t>
              </a:r>
              <a:endParaRPr lang="nl-BE" sz="2000" kern="0" dirty="0">
                <a:solidFill>
                  <a:srgbClr val="002060"/>
                </a:solidFill>
                <a:cs typeface="Times New Roman" pitchFamily="18" charset="0"/>
              </a:endParaRPr>
            </a:p>
          </p:txBody>
        </p:sp>
      </p:grpSp>
      <p:grpSp>
        <p:nvGrpSpPr>
          <p:cNvPr id="39942" name="Group 13"/>
          <p:cNvGrpSpPr>
            <a:grpSpLocks/>
          </p:cNvGrpSpPr>
          <p:nvPr/>
        </p:nvGrpSpPr>
        <p:grpSpPr bwMode="auto">
          <a:xfrm>
            <a:off x="2125608" y="4471181"/>
            <a:ext cx="5000625" cy="1621075"/>
            <a:chOff x="3143250" y="5052219"/>
            <a:chExt cx="5000625" cy="1621075"/>
          </a:xfrm>
        </p:grpSpPr>
        <p:pic>
          <p:nvPicPr>
            <p:cNvPr id="39943" name="Picture 7" descr="ITU log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5052219"/>
              <a:ext cx="10001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Box 52"/>
            <p:cNvSpPr txBox="1"/>
            <p:nvPr/>
          </p:nvSpPr>
          <p:spPr>
            <a:xfrm>
              <a:off x="3143250" y="5072856"/>
              <a:ext cx="3944405" cy="1600438"/>
            </a:xfrm>
            <a:prstGeom prst="rect">
              <a:avLst/>
            </a:prstGeom>
            <a:noFill/>
          </p:spPr>
          <p:txBody>
            <a:bodyPr wrap="square">
              <a:spAutoFit/>
            </a:bodyPr>
            <a:lstStyle/>
            <a:p>
              <a:pPr>
                <a:defRPr/>
              </a:pPr>
              <a:r>
                <a:rPr lang="nl-BE" sz="1400" kern="0" dirty="0">
                  <a:solidFill>
                    <a:srgbClr val="002060"/>
                  </a:solidFill>
                  <a:cs typeface="Times New Roman" pitchFamily="18" charset="0"/>
                </a:rPr>
                <a:t>MoU for telecommunications sector (ITU-T), Agreement on radio-communication sector (ITU-R)</a:t>
              </a:r>
            </a:p>
            <a:p>
              <a:pPr>
                <a:defRPr/>
              </a:pPr>
              <a:endParaRPr lang="nl-BE" sz="1400" kern="0" dirty="0">
                <a:solidFill>
                  <a:srgbClr val="002060"/>
                </a:solidFill>
                <a:cs typeface="Times New Roman" pitchFamily="18" charset="0"/>
              </a:endParaRPr>
            </a:p>
            <a:p>
              <a:pPr>
                <a:defRPr/>
              </a:pPr>
              <a:endParaRPr lang="nl-BE" sz="1400" kern="0" dirty="0">
                <a:solidFill>
                  <a:srgbClr val="002060"/>
                </a:solidFill>
                <a:cs typeface="Times New Roman" pitchFamily="18" charset="0"/>
              </a:endParaRPr>
            </a:p>
            <a:p>
              <a:pPr>
                <a:defRPr/>
              </a:pPr>
              <a:endParaRPr lang="nl-BE" sz="1400" kern="0" dirty="0">
                <a:solidFill>
                  <a:srgbClr val="002060"/>
                </a:solidFill>
                <a:cs typeface="Times New Roman" pitchFamily="18" charset="0"/>
              </a:endParaRPr>
            </a:p>
            <a:p>
              <a:pPr>
                <a:defRPr/>
              </a:pPr>
              <a:r>
                <a:rPr lang="nl-BE" sz="1400" kern="0" dirty="0" smtClean="0">
                  <a:solidFill>
                    <a:srgbClr val="002060"/>
                  </a:solidFill>
                  <a:cs typeface="Times New Roman" pitchFamily="18" charset="0"/>
                </a:rPr>
                <a:t>Organisation </a:t>
              </a:r>
              <a:r>
                <a:rPr lang="nl-BE" sz="1400" kern="0" dirty="0">
                  <a:solidFill>
                    <a:srgbClr val="002060"/>
                  </a:solidFill>
                  <a:cs typeface="Times New Roman" pitchFamily="18" charset="0"/>
                </a:rPr>
                <a:t>Partner to 3GPP &amp; oneM2M</a:t>
              </a:r>
            </a:p>
            <a:p>
              <a:pPr>
                <a:defRPr/>
              </a:pPr>
              <a:endParaRPr lang="nl-BE" sz="1400" kern="0" dirty="0">
                <a:solidFill>
                  <a:srgbClr val="002060"/>
                </a:solidFill>
                <a:cs typeface="Times New Roman" pitchFamily="18" charset="0"/>
              </a:endParaRPr>
            </a:p>
          </p:txBody>
        </p:sp>
      </p:grpSp>
      <p:pic>
        <p:nvPicPr>
          <p:cNvPr id="185350" name="Picture 6" descr="Image result for 3gp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5384" y="5588781"/>
            <a:ext cx="1056220" cy="61524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Image result for ONEm2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185356" name="Picture 12" descr="Image result for ONEm2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9748" y="5422951"/>
            <a:ext cx="1427646" cy="9469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21676" y="1906495"/>
            <a:ext cx="1918063" cy="3108543"/>
          </a:xfrm>
          <a:prstGeom prst="rect">
            <a:avLst/>
          </a:prstGeom>
        </p:spPr>
        <p:txBody>
          <a:bodyPr wrap="square">
            <a:spAutoFit/>
          </a:bodyPr>
          <a:lstStyle/>
          <a:p>
            <a:endParaRPr lang="en-IN" sz="1600" dirty="0">
              <a:solidFill>
                <a:srgbClr val="1F487C"/>
              </a:solidFill>
              <a:latin typeface="Verdana" panose="020B0604030504040204" pitchFamily="34" charset="0"/>
            </a:endParaRPr>
          </a:p>
          <a:p>
            <a:r>
              <a:rPr lang="en-IN" sz="1800" dirty="0" smtClean="0">
                <a:solidFill>
                  <a:srgbClr val="1F487C"/>
                </a:solidFill>
                <a:latin typeface="Calibri" panose="020F0502020204030204" pitchFamily="34" charset="0"/>
                <a:cs typeface="Calibri" panose="020F0502020204030204" pitchFamily="34" charset="0"/>
              </a:rPr>
              <a:t>BIS: 25% </a:t>
            </a:r>
            <a:r>
              <a:rPr lang="en-IN" sz="1800" dirty="0">
                <a:solidFill>
                  <a:srgbClr val="1F487C"/>
                </a:solidFill>
                <a:latin typeface="Calibri" panose="020F0502020204030204" pitchFamily="34" charset="0"/>
                <a:cs typeface="Calibri" panose="020F0502020204030204" pitchFamily="34" charset="0"/>
              </a:rPr>
              <a:t>of portfolio identical to ISO</a:t>
            </a:r>
          </a:p>
          <a:p>
            <a:endParaRPr lang="en-IN" sz="1800" dirty="0">
              <a:solidFill>
                <a:srgbClr val="1F487C"/>
              </a:solidFill>
              <a:latin typeface="Calibri" panose="020F0502020204030204" pitchFamily="34" charset="0"/>
              <a:cs typeface="Calibri" panose="020F0502020204030204" pitchFamily="34" charset="0"/>
            </a:endParaRPr>
          </a:p>
          <a:p>
            <a:r>
              <a:rPr lang="en-IN" sz="1800" dirty="0" smtClean="0">
                <a:solidFill>
                  <a:srgbClr val="1F487C"/>
                </a:solidFill>
                <a:latin typeface="Calibri" panose="020F0502020204030204" pitchFamily="34" charset="0"/>
                <a:cs typeface="Calibri" panose="020F0502020204030204" pitchFamily="34" charset="0"/>
              </a:rPr>
              <a:t>BIS: </a:t>
            </a:r>
            <a:r>
              <a:rPr lang="en-IN" sz="1800" b="1" dirty="0" smtClean="0">
                <a:solidFill>
                  <a:srgbClr val="7E7E7E"/>
                </a:solidFill>
                <a:latin typeface="Calibri" panose="020F0502020204030204" pitchFamily="34" charset="0"/>
                <a:cs typeface="Calibri" panose="020F0502020204030204" pitchFamily="34" charset="0"/>
              </a:rPr>
              <a:t>55% </a:t>
            </a:r>
            <a:r>
              <a:rPr lang="en-IN" sz="1800" dirty="0">
                <a:solidFill>
                  <a:srgbClr val="1F487C"/>
                </a:solidFill>
                <a:latin typeface="Calibri" panose="020F0502020204030204" pitchFamily="34" charset="0"/>
                <a:cs typeface="Calibri" panose="020F0502020204030204" pitchFamily="34" charset="0"/>
              </a:rPr>
              <a:t>of portfolio identical to</a:t>
            </a:r>
          </a:p>
          <a:p>
            <a:r>
              <a:rPr lang="en-IN" sz="1800" dirty="0">
                <a:solidFill>
                  <a:srgbClr val="1F487C"/>
                </a:solidFill>
                <a:latin typeface="Calibri" panose="020F0502020204030204" pitchFamily="34" charset="0"/>
                <a:cs typeface="Calibri" panose="020F0502020204030204" pitchFamily="34" charset="0"/>
              </a:rPr>
              <a:t>(+ another </a:t>
            </a:r>
            <a:r>
              <a:rPr lang="en-IN" sz="1800" b="1" dirty="0">
                <a:solidFill>
                  <a:srgbClr val="7E7E7E"/>
                </a:solidFill>
                <a:latin typeface="Calibri" panose="020F0502020204030204" pitchFamily="34" charset="0"/>
                <a:cs typeface="Calibri" panose="020F0502020204030204" pitchFamily="34" charset="0"/>
              </a:rPr>
              <a:t>6%</a:t>
            </a:r>
            <a:r>
              <a:rPr lang="en-IN" sz="1800" dirty="0">
                <a:solidFill>
                  <a:srgbClr val="1F487C"/>
                </a:solidFill>
                <a:latin typeface="Calibri" panose="020F0502020204030204" pitchFamily="34" charset="0"/>
                <a:cs typeface="Calibri" panose="020F0502020204030204" pitchFamily="34" charset="0"/>
              </a:rPr>
              <a:t>based on) IEC standards</a:t>
            </a:r>
            <a:endParaRPr lang="en-IN" sz="1800" dirty="0">
              <a:latin typeface="Calibri" panose="020F0502020204030204" pitchFamily="34" charset="0"/>
              <a:cs typeface="Calibri" panose="020F0502020204030204" pitchFamily="34" charset="0"/>
            </a:endParaRPr>
          </a:p>
        </p:txBody>
      </p:sp>
      <p:sp>
        <p:nvSpPr>
          <p:cNvPr id="5" name="Rectangle 4"/>
          <p:cNvSpPr/>
          <p:nvPr/>
        </p:nvSpPr>
        <p:spPr>
          <a:xfrm>
            <a:off x="0" y="1067751"/>
            <a:ext cx="9039739" cy="830997"/>
          </a:xfrm>
          <a:prstGeom prst="rect">
            <a:avLst/>
          </a:prstGeom>
        </p:spPr>
        <p:txBody>
          <a:bodyPr wrap="square">
            <a:spAutoFit/>
          </a:bodyPr>
          <a:lstStyle/>
          <a:p>
            <a:r>
              <a:rPr lang="en-IN" dirty="0">
                <a:solidFill>
                  <a:srgbClr val="002060"/>
                </a:solidFill>
                <a:latin typeface="Calibri" panose="020F0502020204030204" pitchFamily="34" charset="0"/>
                <a:cs typeface="Calibri" panose="020F0502020204030204" pitchFamily="34" charset="0"/>
              </a:rPr>
              <a:t>To avoid duplication of work at International </a:t>
            </a:r>
            <a:r>
              <a:rPr lang="en-IN" dirty="0" smtClean="0">
                <a:solidFill>
                  <a:srgbClr val="002060"/>
                </a:solidFill>
                <a:latin typeface="Calibri" panose="020F0502020204030204" pitchFamily="34" charset="0"/>
                <a:cs typeface="Calibri" panose="020F0502020204030204" pitchFamily="34" charset="0"/>
              </a:rPr>
              <a:t>and </a:t>
            </a:r>
            <a:r>
              <a:rPr lang="en-IN" dirty="0">
                <a:solidFill>
                  <a:srgbClr val="002060"/>
                </a:solidFill>
                <a:latin typeface="Calibri" panose="020F0502020204030204" pitchFamily="34" charset="0"/>
                <a:cs typeface="Calibri" panose="020F0502020204030204" pitchFamily="34" charset="0"/>
              </a:rPr>
              <a:t>to aim for a identical worldwide </a:t>
            </a:r>
            <a:r>
              <a:rPr lang="en-IN" dirty="0" smtClean="0">
                <a:solidFill>
                  <a:srgbClr val="002060"/>
                </a:solidFill>
                <a:latin typeface="Calibri" panose="020F0502020204030204" pitchFamily="34" charset="0"/>
                <a:cs typeface="Calibri" panose="020F0502020204030204" pitchFamily="34" charset="0"/>
              </a:rPr>
              <a:t>standards</a:t>
            </a:r>
            <a:endParaRPr lang="en-IN" dirty="0">
              <a:solidFill>
                <a:srgbClr val="002060"/>
              </a:solidFill>
              <a:latin typeface="Calibri" panose="020F0502020204030204" pitchFamily="34" charset="0"/>
              <a:cs typeface="Calibri" panose="020F0502020204030204" pitchFamily="34" charset="0"/>
            </a:endParaRPr>
          </a:p>
        </p:txBody>
      </p:sp>
      <p:sp>
        <p:nvSpPr>
          <p:cNvPr id="3" name="Rectangle 2"/>
          <p:cNvSpPr/>
          <p:nvPr/>
        </p:nvSpPr>
        <p:spPr>
          <a:xfrm>
            <a:off x="1470176" y="2854461"/>
            <a:ext cx="4572000" cy="461665"/>
          </a:xfrm>
          <a:prstGeom prst="rect">
            <a:avLst/>
          </a:prstGeom>
        </p:spPr>
        <p:txBody>
          <a:bodyPr>
            <a:spAutoFit/>
          </a:bodyPr>
          <a:lstStyle/>
          <a:p>
            <a:r>
              <a:rPr lang="en-GB" altLang="en-US" sz="1200" b="1" dirty="0">
                <a:solidFill>
                  <a:schemeClr val="bg1">
                    <a:lumMod val="50000"/>
                  </a:schemeClr>
                </a:solidFill>
                <a:latin typeface="Calibri" panose="020F0502020204030204" pitchFamily="34" charset="0"/>
                <a:cs typeface="Calibri" panose="020F0502020204030204" pitchFamily="34" charset="0"/>
              </a:rPr>
              <a:t>Chemistry, Material, Energy, Environment, Transport, Construction, Services, eMobility etc</a:t>
            </a:r>
            <a:endParaRPr lang="en-IN" sz="1200" b="1" dirty="0">
              <a:latin typeface="Calibri" panose="020F0502020204030204" pitchFamily="34" charset="0"/>
              <a:cs typeface="Calibri" panose="020F0502020204030204" pitchFamily="34" charset="0"/>
            </a:endParaRPr>
          </a:p>
        </p:txBody>
      </p:sp>
      <p:sp>
        <p:nvSpPr>
          <p:cNvPr id="6" name="Rectangle 5"/>
          <p:cNvSpPr/>
          <p:nvPr/>
        </p:nvSpPr>
        <p:spPr>
          <a:xfrm>
            <a:off x="2526378" y="3951622"/>
            <a:ext cx="1978940" cy="276999"/>
          </a:xfrm>
          <a:prstGeom prst="rect">
            <a:avLst/>
          </a:prstGeom>
        </p:spPr>
        <p:txBody>
          <a:bodyPr wrap="none">
            <a:spAutoFit/>
          </a:bodyPr>
          <a:lstStyle/>
          <a:p>
            <a:r>
              <a:rPr lang="en-GB" altLang="en-US" sz="1200" b="1" dirty="0">
                <a:solidFill>
                  <a:schemeClr val="bg1">
                    <a:lumMod val="50000"/>
                  </a:schemeClr>
                </a:solidFill>
                <a:latin typeface="Calibri" panose="020F0502020204030204" pitchFamily="34" charset="0"/>
                <a:cs typeface="Calibri" panose="020F0502020204030204" pitchFamily="34" charset="0"/>
              </a:rPr>
              <a:t>Electricity, Electro-technical </a:t>
            </a:r>
            <a:endParaRPr lang="en-IN" sz="1200" b="1" dirty="0">
              <a:latin typeface="Calibri" panose="020F0502020204030204" pitchFamily="34" charset="0"/>
              <a:cs typeface="Calibri" panose="020F0502020204030204" pitchFamily="34" charset="0"/>
            </a:endParaRPr>
          </a:p>
        </p:txBody>
      </p:sp>
      <p:sp>
        <p:nvSpPr>
          <p:cNvPr id="7" name="Rectangle 6"/>
          <p:cNvSpPr/>
          <p:nvPr/>
        </p:nvSpPr>
        <p:spPr>
          <a:xfrm>
            <a:off x="2233869" y="5017139"/>
            <a:ext cx="4572000" cy="276999"/>
          </a:xfrm>
          <a:prstGeom prst="rect">
            <a:avLst/>
          </a:prstGeom>
        </p:spPr>
        <p:txBody>
          <a:bodyPr>
            <a:spAutoFit/>
          </a:bodyPr>
          <a:lstStyle/>
          <a:p>
            <a:r>
              <a:rPr lang="en-GB" altLang="en-US" sz="1200" b="1" dirty="0">
                <a:solidFill>
                  <a:schemeClr val="bg1">
                    <a:lumMod val="50000"/>
                  </a:schemeClr>
                </a:solidFill>
                <a:latin typeface="Calibri" panose="020F0502020204030204" pitchFamily="34" charset="0"/>
                <a:cs typeface="Calibri" panose="020F0502020204030204" pitchFamily="34" charset="0"/>
              </a:rPr>
              <a:t>Information &amp; Communication Technologies (ICT) </a:t>
            </a:r>
            <a:endParaRPr lang="en-IN" sz="1200" b="1" dirty="0">
              <a:latin typeface="Calibri" panose="020F0502020204030204" pitchFamily="34" charset="0"/>
              <a:cs typeface="Calibri" panose="020F0502020204030204" pitchFamily="34" charset="0"/>
            </a:endParaRPr>
          </a:p>
        </p:txBody>
      </p:sp>
      <p:pic>
        <p:nvPicPr>
          <p:cNvPr id="12" name="Picture 11"/>
          <p:cNvPicPr>
            <a:picLocks noChangeAspect="1"/>
          </p:cNvPicPr>
          <p:nvPr/>
        </p:nvPicPr>
        <p:blipFill>
          <a:blip r:embed="rId7"/>
          <a:stretch>
            <a:fillRect/>
          </a:stretch>
        </p:blipFill>
        <p:spPr>
          <a:xfrm>
            <a:off x="236585" y="2418022"/>
            <a:ext cx="1075687" cy="1075687"/>
          </a:xfrm>
          <a:prstGeom prst="rect">
            <a:avLst/>
          </a:prstGeom>
        </p:spPr>
      </p:pic>
      <p:pic>
        <p:nvPicPr>
          <p:cNvPr id="26" name="Picture 25"/>
          <p:cNvPicPr>
            <a:picLocks noChangeAspect="1"/>
          </p:cNvPicPr>
          <p:nvPr/>
        </p:nvPicPr>
        <p:blipFill>
          <a:blip r:embed="rId7"/>
          <a:stretch>
            <a:fillRect/>
          </a:stretch>
        </p:blipFill>
        <p:spPr>
          <a:xfrm>
            <a:off x="236584" y="3484768"/>
            <a:ext cx="1075687" cy="1075687"/>
          </a:xfrm>
          <a:prstGeom prst="rect">
            <a:avLst/>
          </a:prstGeom>
        </p:spPr>
      </p:pic>
      <p:pic>
        <p:nvPicPr>
          <p:cNvPr id="12296" name="Picture 8" descr="http://tsdsi.org/site_media/images/tsds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250" y="4851536"/>
            <a:ext cx="1392574" cy="737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063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631825" y="1481138"/>
            <a:ext cx="8115300" cy="3673475"/>
          </a:xfrm>
        </p:spPr>
        <p:txBody>
          <a:bodyPr/>
          <a:lstStyle/>
          <a:p>
            <a:pPr marL="0" indent="0" algn="ctr">
              <a:buFont typeface="Wingdings" pitchFamily="2" charset="2"/>
              <a:buNone/>
            </a:pPr>
            <a:endParaRPr lang="en-GB" altLang="en-US" sz="4000" dirty="0">
              <a:solidFill>
                <a:srgbClr val="002060"/>
              </a:solidFill>
            </a:endParaRPr>
          </a:p>
          <a:p>
            <a:pPr marL="0" indent="0" algn="ctr">
              <a:buNone/>
            </a:pPr>
            <a:endParaRPr lang="en-GB" altLang="en-US" sz="4000" dirty="0">
              <a:solidFill>
                <a:srgbClr val="002060"/>
              </a:solidFill>
            </a:endParaRPr>
          </a:p>
          <a:p>
            <a:pPr marL="0" indent="0" algn="ctr">
              <a:buNone/>
            </a:pPr>
            <a:r>
              <a:rPr lang="en-GB" altLang="en-US" sz="4000" dirty="0">
                <a:solidFill>
                  <a:srgbClr val="002060"/>
                </a:solidFill>
              </a:rPr>
              <a:t>Smart </a:t>
            </a:r>
            <a:r>
              <a:rPr lang="en-GB" altLang="en-US" sz="4000" dirty="0" smtClean="0">
                <a:solidFill>
                  <a:srgbClr val="002060"/>
                </a:solidFill>
              </a:rPr>
              <a:t>Energy </a:t>
            </a:r>
            <a:r>
              <a:rPr lang="en-GB" altLang="en-US" sz="4000" dirty="0">
                <a:solidFill>
                  <a:srgbClr val="002060"/>
                </a:solidFill>
              </a:rPr>
              <a:t>in </a:t>
            </a:r>
            <a:r>
              <a:rPr lang="en-GB" altLang="en-US" sz="4000" dirty="0" smtClean="0">
                <a:solidFill>
                  <a:srgbClr val="002060"/>
                </a:solidFill>
              </a:rPr>
              <a:t>Europe </a:t>
            </a:r>
          </a:p>
          <a:p>
            <a:pPr marL="0" indent="0" algn="ctr">
              <a:buNone/>
            </a:pPr>
            <a:r>
              <a:rPr lang="en-GB" altLang="en-US" sz="4000" dirty="0" smtClean="0">
                <a:solidFill>
                  <a:srgbClr val="002060"/>
                </a:solidFill>
              </a:rPr>
              <a:t>Policies &amp; Standards</a:t>
            </a:r>
            <a:endParaRPr lang="en-GB" altLang="en-US" sz="4000" dirty="0">
              <a:solidFill>
                <a:srgbClr val="002060"/>
              </a:solidFill>
            </a:endParaRPr>
          </a:p>
        </p:txBody>
      </p:sp>
    </p:spTree>
    <p:extLst>
      <p:ext uri="{BB962C8B-B14F-4D97-AF65-F5344CB8AC3E}">
        <p14:creationId xmlns:p14="http://schemas.microsoft.com/office/powerpoint/2010/main" val="40776444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US" sz="2000" dirty="0"/>
              <a:t>The EU 20/20/20 targets</a:t>
            </a:r>
          </a:p>
          <a:p>
            <a:pPr lvl="1"/>
            <a:r>
              <a:rPr lang="en-IN" sz="1600" dirty="0"/>
              <a:t>20% cut in greenhouse gas emissions (from 1990 levels)</a:t>
            </a:r>
          </a:p>
          <a:p>
            <a:pPr lvl="1"/>
            <a:r>
              <a:rPr lang="en-IN" sz="1600" dirty="0"/>
              <a:t>20% of EU energy from renewables</a:t>
            </a:r>
          </a:p>
          <a:p>
            <a:pPr lvl="1"/>
            <a:r>
              <a:rPr lang="en-IN" sz="1600" dirty="0"/>
              <a:t>20% improvement in energy efficiency</a:t>
            </a:r>
            <a:endParaRPr lang="en-GB" sz="1600" dirty="0" smtClean="0"/>
          </a:p>
          <a:p>
            <a:r>
              <a:rPr lang="en-GB" sz="2000" dirty="0" smtClean="0"/>
              <a:t>The </a:t>
            </a:r>
            <a:r>
              <a:rPr lang="en-GB" sz="2000" dirty="0"/>
              <a:t>EU framework on climate and energy for 2030 with more ambitious targets to reduce greenhouse gas emissions by 40% and increase the use of renewables to at least 27% by 2030</a:t>
            </a:r>
          </a:p>
          <a:p>
            <a:r>
              <a:rPr lang="en-GB" sz="2000" dirty="0"/>
              <a:t>At EC level, DG ENER established the </a:t>
            </a:r>
            <a:r>
              <a:rPr lang="en-GB" sz="2000" u="sng" dirty="0">
                <a:hlinkClick r:id="rId3"/>
              </a:rPr>
              <a:t>EC Task Force on Smart Grids</a:t>
            </a:r>
            <a:r>
              <a:rPr lang="en-GB" sz="2000" dirty="0">
                <a:hlinkClick r:id="rId3"/>
              </a:rPr>
              <a:t> </a:t>
            </a:r>
            <a:r>
              <a:rPr lang="en-GB" sz="2000" dirty="0"/>
              <a:t>in 2009 with the task to advise the EC on policy and regulatory frameworks </a:t>
            </a:r>
          </a:p>
          <a:p>
            <a:r>
              <a:rPr lang="en-GB" sz="2000" dirty="0" smtClean="0"/>
              <a:t>No plan to adopt specific Smart Grids legislation but push to progress on deployment however issued M/490 (Requesting ESOs to study and develop standards for EU</a:t>
            </a:r>
            <a:endParaRPr lang="en-GB" sz="2000" dirty="0"/>
          </a:p>
          <a:p>
            <a:r>
              <a:rPr lang="en-GB" sz="2000" dirty="0" smtClean="0"/>
              <a:t>CEN, CENELEC &amp; ETSI </a:t>
            </a:r>
            <a:r>
              <a:rPr lang="en-GB" sz="2000" dirty="0"/>
              <a:t>are working with the </a:t>
            </a:r>
            <a:r>
              <a:rPr lang="en-GB" sz="2000" dirty="0" smtClean="0"/>
              <a:t>EC </a:t>
            </a:r>
            <a:r>
              <a:rPr lang="en-GB" sz="2000" dirty="0"/>
              <a:t>and other stakeholders to develop and adopt </a:t>
            </a:r>
            <a:r>
              <a:rPr lang="en-GB" sz="2000" b="1" dirty="0"/>
              <a:t>European Standards </a:t>
            </a:r>
            <a:r>
              <a:rPr lang="en-GB" sz="2000" dirty="0"/>
              <a:t>to support the implementation </a:t>
            </a:r>
            <a:r>
              <a:rPr lang="en-GB" sz="2000" dirty="0" smtClean="0"/>
              <a:t>and </a:t>
            </a:r>
            <a:r>
              <a:rPr lang="en-GB" sz="2000" dirty="0"/>
              <a:t>the successful integration of the European energy market and the implementation of the EU’s climate and energy </a:t>
            </a:r>
            <a:r>
              <a:rPr lang="en-GB" sz="2000" dirty="0" smtClean="0"/>
              <a:t>targets</a:t>
            </a:r>
          </a:p>
          <a:p>
            <a:endParaRPr lang="en-GB" dirty="0" smtClean="0"/>
          </a:p>
          <a:p>
            <a:endParaRPr lang="en-GB" dirty="0"/>
          </a:p>
        </p:txBody>
      </p:sp>
      <p:sp>
        <p:nvSpPr>
          <p:cNvPr id="4" name="Titre 1"/>
          <p:cNvSpPr txBox="1">
            <a:spLocks/>
          </p:cNvSpPr>
          <p:nvPr/>
        </p:nvSpPr>
        <p:spPr bwMode="auto">
          <a:xfrm>
            <a:off x="230725" y="274638"/>
            <a:ext cx="5761038" cy="1143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kern="1200">
                <a:solidFill>
                  <a:srgbClr val="404040"/>
                </a:solidFill>
                <a:latin typeface="+mj-lt"/>
                <a:ea typeface="+mj-ea"/>
                <a:cs typeface="+mj-cs"/>
              </a:defRPr>
            </a:lvl1pPr>
            <a:lvl2pPr algn="l" rtl="0" eaLnBrk="0" fontAlgn="base" hangingPunct="0">
              <a:spcBef>
                <a:spcPct val="0"/>
              </a:spcBef>
              <a:spcAft>
                <a:spcPct val="0"/>
              </a:spcAft>
              <a:defRPr sz="3200">
                <a:solidFill>
                  <a:srgbClr val="404040"/>
                </a:solidFill>
                <a:latin typeface="Calibri" pitchFamily="34" charset="0"/>
              </a:defRPr>
            </a:lvl2pPr>
            <a:lvl3pPr algn="l" rtl="0" eaLnBrk="0" fontAlgn="base" hangingPunct="0">
              <a:spcBef>
                <a:spcPct val="0"/>
              </a:spcBef>
              <a:spcAft>
                <a:spcPct val="0"/>
              </a:spcAft>
              <a:defRPr sz="3200">
                <a:solidFill>
                  <a:srgbClr val="404040"/>
                </a:solidFill>
                <a:latin typeface="Calibri" pitchFamily="34" charset="0"/>
              </a:defRPr>
            </a:lvl3pPr>
            <a:lvl4pPr algn="l" rtl="0" eaLnBrk="0" fontAlgn="base" hangingPunct="0">
              <a:spcBef>
                <a:spcPct val="0"/>
              </a:spcBef>
              <a:spcAft>
                <a:spcPct val="0"/>
              </a:spcAft>
              <a:defRPr sz="3200">
                <a:solidFill>
                  <a:srgbClr val="404040"/>
                </a:solidFill>
                <a:latin typeface="Calibri" pitchFamily="34" charset="0"/>
              </a:defRPr>
            </a:lvl4pPr>
            <a:lvl5pPr algn="l" rtl="0" eaLnBrk="0" fontAlgn="base" hangingPunct="0">
              <a:spcBef>
                <a:spcPct val="0"/>
              </a:spcBef>
              <a:spcAft>
                <a:spcPct val="0"/>
              </a:spcAft>
              <a:defRPr sz="3200">
                <a:solidFill>
                  <a:srgbClr val="404040"/>
                </a:solidFill>
                <a:latin typeface="Calibri" pitchFamily="34" charset="0"/>
              </a:defRPr>
            </a:lvl5pPr>
            <a:lvl6pPr marL="457200" algn="l" rtl="0" fontAlgn="base">
              <a:spcBef>
                <a:spcPct val="0"/>
              </a:spcBef>
              <a:spcAft>
                <a:spcPct val="0"/>
              </a:spcAft>
              <a:defRPr sz="3200">
                <a:solidFill>
                  <a:srgbClr val="404040"/>
                </a:solidFill>
                <a:latin typeface="Calibri" pitchFamily="34" charset="0"/>
              </a:defRPr>
            </a:lvl6pPr>
            <a:lvl7pPr marL="914400" algn="l" rtl="0" fontAlgn="base">
              <a:spcBef>
                <a:spcPct val="0"/>
              </a:spcBef>
              <a:spcAft>
                <a:spcPct val="0"/>
              </a:spcAft>
              <a:defRPr sz="3200">
                <a:solidFill>
                  <a:srgbClr val="404040"/>
                </a:solidFill>
                <a:latin typeface="Calibri" pitchFamily="34" charset="0"/>
              </a:defRPr>
            </a:lvl7pPr>
            <a:lvl8pPr marL="1371600" algn="l" rtl="0" fontAlgn="base">
              <a:spcBef>
                <a:spcPct val="0"/>
              </a:spcBef>
              <a:spcAft>
                <a:spcPct val="0"/>
              </a:spcAft>
              <a:defRPr sz="3200">
                <a:solidFill>
                  <a:srgbClr val="404040"/>
                </a:solidFill>
                <a:latin typeface="Calibri" pitchFamily="34" charset="0"/>
              </a:defRPr>
            </a:lvl8pPr>
            <a:lvl9pPr marL="1828800" algn="l" rtl="0" fontAlgn="base">
              <a:spcBef>
                <a:spcPct val="0"/>
              </a:spcBef>
              <a:spcAft>
                <a:spcPct val="0"/>
              </a:spcAft>
              <a:defRPr sz="3200">
                <a:solidFill>
                  <a:srgbClr val="404040"/>
                </a:solidFill>
                <a:latin typeface="Calibri" pitchFamily="34" charset="0"/>
              </a:defRPr>
            </a:lvl9pPr>
          </a:lstStyle>
          <a:p>
            <a:pPr marL="182563"/>
            <a:r>
              <a:rPr lang="en-US" sz="2800" dirty="0" smtClean="0">
                <a:solidFill>
                  <a:prstClr val="white"/>
                </a:solidFill>
                <a:latin typeface="Verdana" pitchFamily="34" charset="0"/>
              </a:rPr>
              <a:t>EU context</a:t>
            </a:r>
            <a:endParaRPr lang="en-US" sz="2800" dirty="0">
              <a:solidFill>
                <a:prstClr val="white"/>
              </a:solidFill>
              <a:latin typeface="Verdana" pitchFamily="34" charset="0"/>
            </a:endParaRPr>
          </a:p>
        </p:txBody>
      </p:sp>
    </p:spTree>
    <p:extLst>
      <p:ext uri="{BB962C8B-B14F-4D97-AF65-F5344CB8AC3E}">
        <p14:creationId xmlns:p14="http://schemas.microsoft.com/office/powerpoint/2010/main" val="39300356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1556792"/>
            <a:ext cx="8893175" cy="4710113"/>
          </a:xfrm>
        </p:spPr>
        <p:txBody>
          <a:bodyPr/>
          <a:lstStyle/>
          <a:p>
            <a:pPr lvl="0"/>
            <a:r>
              <a:rPr lang="en-GB" sz="2400" dirty="0"/>
              <a:t>M/490 on Smart Grid deployment in </a:t>
            </a:r>
            <a:r>
              <a:rPr lang="en-GB" sz="2400" dirty="0" smtClean="0"/>
              <a:t>Europe</a:t>
            </a:r>
            <a:endParaRPr lang="en-GB" sz="2400" dirty="0"/>
          </a:p>
          <a:p>
            <a:pPr lvl="0"/>
            <a:r>
              <a:rPr lang="en-GB" sz="2400" b="1" dirty="0"/>
              <a:t>Objective </a:t>
            </a:r>
            <a:r>
              <a:rPr lang="en-GB" sz="2400" b="1" dirty="0" smtClean="0"/>
              <a:t> = </a:t>
            </a:r>
            <a:r>
              <a:rPr lang="en-GB" sz="2400" dirty="0" smtClean="0"/>
              <a:t>to </a:t>
            </a:r>
            <a:r>
              <a:rPr lang="en-GB" sz="2400" dirty="0"/>
              <a:t>develop a framework to enable the ESOs to perform continuous standard enhancement and development in the </a:t>
            </a:r>
            <a:r>
              <a:rPr lang="en-GB" sz="2400" dirty="0" smtClean="0"/>
              <a:t>field</a:t>
            </a:r>
            <a:endParaRPr lang="en-GB" sz="2400" dirty="0"/>
          </a:p>
          <a:p>
            <a:pPr lvl="0"/>
            <a:r>
              <a:rPr lang="en-US" sz="2400" dirty="0"/>
              <a:t>In order to perform the requested work, the ESOs combined their strategic approach and established in July 2011, together with the relevant stakeholders, the </a:t>
            </a:r>
            <a:r>
              <a:rPr lang="en-US" sz="2400" b="1" dirty="0"/>
              <a:t>CEN-CENELEC-ETSI Smart Grid Coordination Group (SG-CG), </a:t>
            </a:r>
            <a:r>
              <a:rPr lang="en-US" sz="2400" dirty="0"/>
              <a:t>being responsible for coordinating the ESOs reply to M/490</a:t>
            </a:r>
            <a:endParaRPr lang="en-GB" sz="2400" dirty="0" smtClean="0"/>
          </a:p>
          <a:p>
            <a:pPr lvl="0"/>
            <a:r>
              <a:rPr lang="en-GB" sz="2400" dirty="0" smtClean="0"/>
              <a:t>Reports </a:t>
            </a:r>
            <a:r>
              <a:rPr lang="en-GB" sz="2400" dirty="0"/>
              <a:t>issued as ESOs reply to M/490 </a:t>
            </a:r>
            <a:r>
              <a:rPr lang="en-GB" sz="2400" dirty="0" smtClean="0"/>
              <a:t> by 2012</a:t>
            </a:r>
          </a:p>
        </p:txBody>
      </p:sp>
      <p:sp>
        <p:nvSpPr>
          <p:cNvPr id="4" name="Titre 1"/>
          <p:cNvSpPr txBox="1">
            <a:spLocks/>
          </p:cNvSpPr>
          <p:nvPr/>
        </p:nvSpPr>
        <p:spPr bwMode="auto">
          <a:xfrm>
            <a:off x="230725" y="274638"/>
            <a:ext cx="5761038" cy="1143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kern="1200">
                <a:solidFill>
                  <a:srgbClr val="404040"/>
                </a:solidFill>
                <a:latin typeface="+mj-lt"/>
                <a:ea typeface="+mj-ea"/>
                <a:cs typeface="+mj-cs"/>
              </a:defRPr>
            </a:lvl1pPr>
            <a:lvl2pPr algn="l" rtl="0" eaLnBrk="0" fontAlgn="base" hangingPunct="0">
              <a:spcBef>
                <a:spcPct val="0"/>
              </a:spcBef>
              <a:spcAft>
                <a:spcPct val="0"/>
              </a:spcAft>
              <a:defRPr sz="3200">
                <a:solidFill>
                  <a:srgbClr val="404040"/>
                </a:solidFill>
                <a:latin typeface="Calibri" pitchFamily="34" charset="0"/>
              </a:defRPr>
            </a:lvl2pPr>
            <a:lvl3pPr algn="l" rtl="0" eaLnBrk="0" fontAlgn="base" hangingPunct="0">
              <a:spcBef>
                <a:spcPct val="0"/>
              </a:spcBef>
              <a:spcAft>
                <a:spcPct val="0"/>
              </a:spcAft>
              <a:defRPr sz="3200">
                <a:solidFill>
                  <a:srgbClr val="404040"/>
                </a:solidFill>
                <a:latin typeface="Calibri" pitchFamily="34" charset="0"/>
              </a:defRPr>
            </a:lvl3pPr>
            <a:lvl4pPr algn="l" rtl="0" eaLnBrk="0" fontAlgn="base" hangingPunct="0">
              <a:spcBef>
                <a:spcPct val="0"/>
              </a:spcBef>
              <a:spcAft>
                <a:spcPct val="0"/>
              </a:spcAft>
              <a:defRPr sz="3200">
                <a:solidFill>
                  <a:srgbClr val="404040"/>
                </a:solidFill>
                <a:latin typeface="Calibri" pitchFamily="34" charset="0"/>
              </a:defRPr>
            </a:lvl4pPr>
            <a:lvl5pPr algn="l" rtl="0" eaLnBrk="0" fontAlgn="base" hangingPunct="0">
              <a:spcBef>
                <a:spcPct val="0"/>
              </a:spcBef>
              <a:spcAft>
                <a:spcPct val="0"/>
              </a:spcAft>
              <a:defRPr sz="3200">
                <a:solidFill>
                  <a:srgbClr val="404040"/>
                </a:solidFill>
                <a:latin typeface="Calibri" pitchFamily="34" charset="0"/>
              </a:defRPr>
            </a:lvl5pPr>
            <a:lvl6pPr marL="457200" algn="l" rtl="0" fontAlgn="base">
              <a:spcBef>
                <a:spcPct val="0"/>
              </a:spcBef>
              <a:spcAft>
                <a:spcPct val="0"/>
              </a:spcAft>
              <a:defRPr sz="3200">
                <a:solidFill>
                  <a:srgbClr val="404040"/>
                </a:solidFill>
                <a:latin typeface="Calibri" pitchFamily="34" charset="0"/>
              </a:defRPr>
            </a:lvl6pPr>
            <a:lvl7pPr marL="914400" algn="l" rtl="0" fontAlgn="base">
              <a:spcBef>
                <a:spcPct val="0"/>
              </a:spcBef>
              <a:spcAft>
                <a:spcPct val="0"/>
              </a:spcAft>
              <a:defRPr sz="3200">
                <a:solidFill>
                  <a:srgbClr val="404040"/>
                </a:solidFill>
                <a:latin typeface="Calibri" pitchFamily="34" charset="0"/>
              </a:defRPr>
            </a:lvl7pPr>
            <a:lvl8pPr marL="1371600" algn="l" rtl="0" fontAlgn="base">
              <a:spcBef>
                <a:spcPct val="0"/>
              </a:spcBef>
              <a:spcAft>
                <a:spcPct val="0"/>
              </a:spcAft>
              <a:defRPr sz="3200">
                <a:solidFill>
                  <a:srgbClr val="404040"/>
                </a:solidFill>
                <a:latin typeface="Calibri" pitchFamily="34" charset="0"/>
              </a:defRPr>
            </a:lvl8pPr>
            <a:lvl9pPr marL="1828800" algn="l" rtl="0" fontAlgn="base">
              <a:spcBef>
                <a:spcPct val="0"/>
              </a:spcBef>
              <a:spcAft>
                <a:spcPct val="0"/>
              </a:spcAft>
              <a:defRPr sz="3200">
                <a:solidFill>
                  <a:srgbClr val="404040"/>
                </a:solidFill>
                <a:latin typeface="Calibri" pitchFamily="34" charset="0"/>
              </a:defRPr>
            </a:lvl9pPr>
          </a:lstStyle>
          <a:p>
            <a:pPr marL="182563"/>
            <a:r>
              <a:rPr lang="en-US" sz="2800" dirty="0" smtClean="0">
                <a:solidFill>
                  <a:prstClr val="white"/>
                </a:solidFill>
                <a:latin typeface="Verdana" pitchFamily="34" charset="0"/>
              </a:rPr>
              <a:t>M/490 &amp; Associated Work</a:t>
            </a:r>
            <a:endParaRPr lang="en-US" sz="2800" dirty="0">
              <a:solidFill>
                <a:prstClr val="white"/>
              </a:solidFill>
              <a:latin typeface="Verdana" pitchFamily="34" charset="0"/>
            </a:endParaRPr>
          </a:p>
        </p:txBody>
      </p:sp>
    </p:spTree>
    <p:extLst>
      <p:ext uri="{BB962C8B-B14F-4D97-AF65-F5344CB8AC3E}">
        <p14:creationId xmlns:p14="http://schemas.microsoft.com/office/powerpoint/2010/main" val="3186633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1556792"/>
            <a:ext cx="8893175" cy="5301208"/>
          </a:xfrm>
        </p:spPr>
        <p:txBody>
          <a:bodyPr/>
          <a:lstStyle/>
          <a:p>
            <a:pPr marL="0" lvl="0" indent="0">
              <a:buNone/>
            </a:pPr>
            <a:r>
              <a:rPr lang="en-GB" sz="2000" dirty="0" smtClean="0">
                <a:hlinkClick r:id="rId3"/>
              </a:rPr>
              <a:t>Available Reports </a:t>
            </a:r>
            <a:r>
              <a:rPr lang="en-GB" sz="2000" b="1" dirty="0" smtClean="0"/>
              <a:t>end 2012</a:t>
            </a:r>
          </a:p>
          <a:p>
            <a:pPr marL="0" lvl="0" indent="0">
              <a:buNone/>
            </a:pPr>
            <a:endParaRPr lang="en-GB" sz="2000" b="1" dirty="0"/>
          </a:p>
          <a:p>
            <a:pPr lvl="0">
              <a:buFont typeface="+mj-lt"/>
              <a:buAutoNum type="arabicPeriod"/>
            </a:pPr>
            <a:r>
              <a:rPr lang="en-GB" sz="1800" dirty="0"/>
              <a:t>A technical </a:t>
            </a:r>
            <a:r>
              <a:rPr lang="en-GB" sz="1800" u="sng" dirty="0">
                <a:hlinkClick r:id="rId4" invalidUrl="ftp://ftp.cen.eu/EN/EuropeanStandardization/HotTopics/SmartGrids/Reference Architecture.pdf"/>
              </a:rPr>
              <a:t>Reference Architecture</a:t>
            </a:r>
            <a:r>
              <a:rPr lang="en-GB" sz="1800" dirty="0"/>
              <a:t>, which represents the functional information data flows between the main domains and integrates many systems and subsystems </a:t>
            </a:r>
            <a:r>
              <a:rPr lang="en-GB" sz="1800" dirty="0" smtClean="0"/>
              <a:t>architectures</a:t>
            </a:r>
            <a:endParaRPr lang="en-GB" sz="1800" dirty="0"/>
          </a:p>
          <a:p>
            <a:pPr lvl="0">
              <a:buFont typeface="+mj-lt"/>
              <a:buAutoNum type="arabicPeriod"/>
            </a:pPr>
            <a:r>
              <a:rPr lang="en-GB" sz="1800" b="1" dirty="0"/>
              <a:t>A first </a:t>
            </a:r>
            <a:r>
              <a:rPr lang="en-GB" sz="1800" b="1" u="sng" dirty="0">
                <a:hlinkClick r:id="rId5" invalidUrl="ftp://ftp.cen.eu/EN/EuropeanStandardization/HotTopics/SmartGrids/First Set of Standards.pdf"/>
              </a:rPr>
              <a:t>Set of Consistent Standards</a:t>
            </a:r>
            <a:r>
              <a:rPr lang="en-GB" sz="1800" b="1" dirty="0"/>
              <a:t>, which supports the information exchange (communication protocols and data models) and the integration of all users into the electric system </a:t>
            </a:r>
            <a:r>
              <a:rPr lang="en-GB" sz="1800" b="1" dirty="0" smtClean="0"/>
              <a:t>operation </a:t>
            </a:r>
            <a:endParaRPr lang="en-GB" sz="1800" b="1" dirty="0"/>
          </a:p>
          <a:p>
            <a:pPr lvl="0">
              <a:buFont typeface="+mj-lt"/>
              <a:buAutoNum type="arabicPeriod"/>
            </a:pPr>
            <a:r>
              <a:rPr lang="en-GB" sz="1800" u="sng" dirty="0">
                <a:hlinkClick r:id="rId6" invalidUrl="ftp://ftp.cen.eu/EN/EuropeanStandardization/HotTopics/SmartGrids/Sustainable Processes.pdf"/>
              </a:rPr>
              <a:t>Sustainable Standardization Processes</a:t>
            </a:r>
            <a:r>
              <a:rPr lang="en-GB" sz="1800" dirty="0"/>
              <a:t> and collaborative tools to enable stakeholder interactions, to improve the two above and adapt them to new requirements based on gap analysis, while ensuring the fit to high level system constraints such as interoperability, security, and privacy, etc...</a:t>
            </a:r>
          </a:p>
          <a:p>
            <a:pPr lvl="0">
              <a:buFont typeface="+mj-lt"/>
              <a:buAutoNum type="arabicPeriod"/>
            </a:pPr>
            <a:r>
              <a:rPr lang="en-GB" sz="1800" dirty="0"/>
              <a:t>The ESOs investigated how standards can be used to develop Smart Grid </a:t>
            </a:r>
            <a:r>
              <a:rPr lang="en-GB" sz="1800" u="sng" dirty="0">
                <a:hlinkClick r:id="rId7"/>
              </a:rPr>
              <a:t>information security and data privacy</a:t>
            </a:r>
            <a:r>
              <a:rPr lang="en-GB" sz="1800" dirty="0"/>
              <a:t> concepts useful to all Smart Grid stakeholders to integrate information security into their daily activities. </a:t>
            </a:r>
          </a:p>
          <a:p>
            <a:pPr lvl="0"/>
            <a:endParaRPr lang="en-GB" sz="1800" dirty="0"/>
          </a:p>
          <a:p>
            <a:endParaRPr lang="en-GB" sz="1800" dirty="0"/>
          </a:p>
          <a:p>
            <a:endParaRPr lang="en-GB" sz="1800" dirty="0"/>
          </a:p>
        </p:txBody>
      </p:sp>
      <p:sp>
        <p:nvSpPr>
          <p:cNvPr id="4" name="Titre 1"/>
          <p:cNvSpPr txBox="1">
            <a:spLocks/>
          </p:cNvSpPr>
          <p:nvPr/>
        </p:nvSpPr>
        <p:spPr bwMode="auto">
          <a:xfrm>
            <a:off x="230725" y="274638"/>
            <a:ext cx="5761038" cy="1143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kern="1200">
                <a:solidFill>
                  <a:srgbClr val="404040"/>
                </a:solidFill>
                <a:latin typeface="+mj-lt"/>
                <a:ea typeface="+mj-ea"/>
                <a:cs typeface="+mj-cs"/>
              </a:defRPr>
            </a:lvl1pPr>
            <a:lvl2pPr algn="l" rtl="0" eaLnBrk="0" fontAlgn="base" hangingPunct="0">
              <a:spcBef>
                <a:spcPct val="0"/>
              </a:spcBef>
              <a:spcAft>
                <a:spcPct val="0"/>
              </a:spcAft>
              <a:defRPr sz="3200">
                <a:solidFill>
                  <a:srgbClr val="404040"/>
                </a:solidFill>
                <a:latin typeface="Calibri" pitchFamily="34" charset="0"/>
              </a:defRPr>
            </a:lvl2pPr>
            <a:lvl3pPr algn="l" rtl="0" eaLnBrk="0" fontAlgn="base" hangingPunct="0">
              <a:spcBef>
                <a:spcPct val="0"/>
              </a:spcBef>
              <a:spcAft>
                <a:spcPct val="0"/>
              </a:spcAft>
              <a:defRPr sz="3200">
                <a:solidFill>
                  <a:srgbClr val="404040"/>
                </a:solidFill>
                <a:latin typeface="Calibri" pitchFamily="34" charset="0"/>
              </a:defRPr>
            </a:lvl3pPr>
            <a:lvl4pPr algn="l" rtl="0" eaLnBrk="0" fontAlgn="base" hangingPunct="0">
              <a:spcBef>
                <a:spcPct val="0"/>
              </a:spcBef>
              <a:spcAft>
                <a:spcPct val="0"/>
              </a:spcAft>
              <a:defRPr sz="3200">
                <a:solidFill>
                  <a:srgbClr val="404040"/>
                </a:solidFill>
                <a:latin typeface="Calibri" pitchFamily="34" charset="0"/>
              </a:defRPr>
            </a:lvl4pPr>
            <a:lvl5pPr algn="l" rtl="0" eaLnBrk="0" fontAlgn="base" hangingPunct="0">
              <a:spcBef>
                <a:spcPct val="0"/>
              </a:spcBef>
              <a:spcAft>
                <a:spcPct val="0"/>
              </a:spcAft>
              <a:defRPr sz="3200">
                <a:solidFill>
                  <a:srgbClr val="404040"/>
                </a:solidFill>
                <a:latin typeface="Calibri" pitchFamily="34" charset="0"/>
              </a:defRPr>
            </a:lvl5pPr>
            <a:lvl6pPr marL="457200" algn="l" rtl="0" fontAlgn="base">
              <a:spcBef>
                <a:spcPct val="0"/>
              </a:spcBef>
              <a:spcAft>
                <a:spcPct val="0"/>
              </a:spcAft>
              <a:defRPr sz="3200">
                <a:solidFill>
                  <a:srgbClr val="404040"/>
                </a:solidFill>
                <a:latin typeface="Calibri" pitchFamily="34" charset="0"/>
              </a:defRPr>
            </a:lvl6pPr>
            <a:lvl7pPr marL="914400" algn="l" rtl="0" fontAlgn="base">
              <a:spcBef>
                <a:spcPct val="0"/>
              </a:spcBef>
              <a:spcAft>
                <a:spcPct val="0"/>
              </a:spcAft>
              <a:defRPr sz="3200">
                <a:solidFill>
                  <a:srgbClr val="404040"/>
                </a:solidFill>
                <a:latin typeface="Calibri" pitchFamily="34" charset="0"/>
              </a:defRPr>
            </a:lvl7pPr>
            <a:lvl8pPr marL="1371600" algn="l" rtl="0" fontAlgn="base">
              <a:spcBef>
                <a:spcPct val="0"/>
              </a:spcBef>
              <a:spcAft>
                <a:spcPct val="0"/>
              </a:spcAft>
              <a:defRPr sz="3200">
                <a:solidFill>
                  <a:srgbClr val="404040"/>
                </a:solidFill>
                <a:latin typeface="Calibri" pitchFamily="34" charset="0"/>
              </a:defRPr>
            </a:lvl8pPr>
            <a:lvl9pPr marL="1828800" algn="l" rtl="0" fontAlgn="base">
              <a:spcBef>
                <a:spcPct val="0"/>
              </a:spcBef>
              <a:spcAft>
                <a:spcPct val="0"/>
              </a:spcAft>
              <a:defRPr sz="3200">
                <a:solidFill>
                  <a:srgbClr val="404040"/>
                </a:solidFill>
                <a:latin typeface="Calibri" pitchFamily="34" charset="0"/>
              </a:defRPr>
            </a:lvl9pPr>
          </a:lstStyle>
          <a:p>
            <a:pPr marL="182563"/>
            <a:r>
              <a:rPr lang="en-US" sz="2800" dirty="0">
                <a:solidFill>
                  <a:prstClr val="white"/>
                </a:solidFill>
                <a:latin typeface="Verdana" pitchFamily="34" charset="0"/>
              </a:rPr>
              <a:t>M/490 &amp; Associated Work</a:t>
            </a:r>
          </a:p>
          <a:p>
            <a:pPr marL="182563"/>
            <a:endParaRPr lang="en-US" sz="2800" dirty="0">
              <a:solidFill>
                <a:prstClr val="white"/>
              </a:solidFill>
              <a:latin typeface="Verdana" pitchFamily="34" charset="0"/>
            </a:endParaRPr>
          </a:p>
        </p:txBody>
      </p:sp>
    </p:spTree>
    <p:extLst>
      <p:ext uri="{BB962C8B-B14F-4D97-AF65-F5344CB8AC3E}">
        <p14:creationId xmlns:p14="http://schemas.microsoft.com/office/powerpoint/2010/main" val="1979609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1556792"/>
            <a:ext cx="8893175" cy="5301208"/>
          </a:xfrm>
        </p:spPr>
        <p:txBody>
          <a:bodyPr/>
          <a:lstStyle/>
          <a:p>
            <a:endParaRPr lang="en-GB" sz="2000" dirty="0"/>
          </a:p>
          <a:p>
            <a:pPr marL="0" lvl="0" indent="0">
              <a:buNone/>
            </a:pPr>
            <a:r>
              <a:rPr lang="en-GB" sz="2800" dirty="0" smtClean="0"/>
              <a:t>M/490  extended till </a:t>
            </a:r>
            <a:r>
              <a:rPr lang="en-GB" sz="2800" b="1" dirty="0" smtClean="0"/>
              <a:t>December 2014 </a:t>
            </a:r>
            <a:r>
              <a:rPr lang="en-GB" sz="2800" dirty="0" smtClean="0"/>
              <a:t>to:</a:t>
            </a:r>
          </a:p>
          <a:p>
            <a:pPr lvl="0"/>
            <a:r>
              <a:rPr lang="en-GB" sz="2800" dirty="0"/>
              <a:t>R</a:t>
            </a:r>
            <a:r>
              <a:rPr lang="en-GB" sz="2800" dirty="0" smtClean="0"/>
              <a:t>efine </a:t>
            </a:r>
            <a:r>
              <a:rPr lang="en-GB" sz="2800" dirty="0"/>
              <a:t>the methodology developed in 2012 </a:t>
            </a:r>
          </a:p>
          <a:p>
            <a:pPr lvl="0"/>
            <a:r>
              <a:rPr lang="en-GB" sz="2800" dirty="0" smtClean="0"/>
              <a:t>Prepare </a:t>
            </a:r>
            <a:r>
              <a:rPr lang="en-GB" sz="2800" dirty="0"/>
              <a:t>an extended set of standards by end </a:t>
            </a:r>
            <a:r>
              <a:rPr lang="en-GB" sz="2800" dirty="0" smtClean="0"/>
              <a:t>2014</a:t>
            </a:r>
            <a:endParaRPr lang="en-GB" sz="2800" dirty="0"/>
          </a:p>
          <a:p>
            <a:pPr lvl="0"/>
            <a:r>
              <a:rPr lang="en-GB" sz="2800" dirty="0" smtClean="0"/>
              <a:t>Investigate </a:t>
            </a:r>
            <a:r>
              <a:rPr lang="en-US" altLang="en-US" sz="2800" dirty="0" smtClean="0"/>
              <a:t>Interoperability </a:t>
            </a:r>
            <a:r>
              <a:rPr lang="en-US" altLang="en-US" sz="2800" dirty="0"/>
              <a:t>aspects </a:t>
            </a:r>
            <a:endParaRPr lang="en-US" altLang="en-US" sz="2800" dirty="0" smtClean="0"/>
          </a:p>
          <a:p>
            <a:pPr marL="724050" lvl="1">
              <a:spcBef>
                <a:spcPts val="600"/>
              </a:spcBef>
              <a:buFontTx/>
              <a:buChar char="-"/>
            </a:pPr>
            <a:r>
              <a:rPr lang="en-US" altLang="en-US" dirty="0" smtClean="0"/>
              <a:t>system </a:t>
            </a:r>
            <a:r>
              <a:rPr lang="en-US" altLang="en-US" dirty="0"/>
              <a:t>interoperability testing </a:t>
            </a:r>
            <a:r>
              <a:rPr lang="en-US" altLang="en-US" dirty="0" smtClean="0"/>
              <a:t>method</a:t>
            </a:r>
          </a:p>
          <a:p>
            <a:pPr marL="724050" lvl="1">
              <a:spcBef>
                <a:spcPts val="600"/>
              </a:spcBef>
              <a:buFontTx/>
              <a:buChar char="-"/>
            </a:pPr>
            <a:r>
              <a:rPr lang="en-US" altLang="en-US" dirty="0" smtClean="0"/>
              <a:t>conformance</a:t>
            </a:r>
            <a:r>
              <a:rPr lang="en-US" altLang="en-US" dirty="0"/>
              <a:t> testing </a:t>
            </a:r>
            <a:r>
              <a:rPr lang="en-US" altLang="en-US" dirty="0" smtClean="0"/>
              <a:t>map and assessment </a:t>
            </a:r>
            <a:r>
              <a:rPr lang="en-US" altLang="en-US" dirty="0"/>
              <a:t>of needed profiles</a:t>
            </a:r>
          </a:p>
          <a:p>
            <a:endParaRPr lang="en-GB" sz="3600" dirty="0"/>
          </a:p>
          <a:p>
            <a:endParaRPr lang="en-GB" sz="2000" dirty="0"/>
          </a:p>
        </p:txBody>
      </p:sp>
      <p:sp>
        <p:nvSpPr>
          <p:cNvPr id="4" name="Titre 1"/>
          <p:cNvSpPr txBox="1">
            <a:spLocks/>
          </p:cNvSpPr>
          <p:nvPr/>
        </p:nvSpPr>
        <p:spPr bwMode="auto">
          <a:xfrm>
            <a:off x="230725" y="274638"/>
            <a:ext cx="5761038" cy="1143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kern="1200">
                <a:solidFill>
                  <a:srgbClr val="404040"/>
                </a:solidFill>
                <a:latin typeface="+mj-lt"/>
                <a:ea typeface="+mj-ea"/>
                <a:cs typeface="+mj-cs"/>
              </a:defRPr>
            </a:lvl1pPr>
            <a:lvl2pPr algn="l" rtl="0" eaLnBrk="0" fontAlgn="base" hangingPunct="0">
              <a:spcBef>
                <a:spcPct val="0"/>
              </a:spcBef>
              <a:spcAft>
                <a:spcPct val="0"/>
              </a:spcAft>
              <a:defRPr sz="3200">
                <a:solidFill>
                  <a:srgbClr val="404040"/>
                </a:solidFill>
                <a:latin typeface="Calibri" pitchFamily="34" charset="0"/>
              </a:defRPr>
            </a:lvl2pPr>
            <a:lvl3pPr algn="l" rtl="0" eaLnBrk="0" fontAlgn="base" hangingPunct="0">
              <a:spcBef>
                <a:spcPct val="0"/>
              </a:spcBef>
              <a:spcAft>
                <a:spcPct val="0"/>
              </a:spcAft>
              <a:defRPr sz="3200">
                <a:solidFill>
                  <a:srgbClr val="404040"/>
                </a:solidFill>
                <a:latin typeface="Calibri" pitchFamily="34" charset="0"/>
              </a:defRPr>
            </a:lvl3pPr>
            <a:lvl4pPr algn="l" rtl="0" eaLnBrk="0" fontAlgn="base" hangingPunct="0">
              <a:spcBef>
                <a:spcPct val="0"/>
              </a:spcBef>
              <a:spcAft>
                <a:spcPct val="0"/>
              </a:spcAft>
              <a:defRPr sz="3200">
                <a:solidFill>
                  <a:srgbClr val="404040"/>
                </a:solidFill>
                <a:latin typeface="Calibri" pitchFamily="34" charset="0"/>
              </a:defRPr>
            </a:lvl4pPr>
            <a:lvl5pPr algn="l" rtl="0" eaLnBrk="0" fontAlgn="base" hangingPunct="0">
              <a:spcBef>
                <a:spcPct val="0"/>
              </a:spcBef>
              <a:spcAft>
                <a:spcPct val="0"/>
              </a:spcAft>
              <a:defRPr sz="3200">
                <a:solidFill>
                  <a:srgbClr val="404040"/>
                </a:solidFill>
                <a:latin typeface="Calibri" pitchFamily="34" charset="0"/>
              </a:defRPr>
            </a:lvl5pPr>
            <a:lvl6pPr marL="457200" algn="l" rtl="0" fontAlgn="base">
              <a:spcBef>
                <a:spcPct val="0"/>
              </a:spcBef>
              <a:spcAft>
                <a:spcPct val="0"/>
              </a:spcAft>
              <a:defRPr sz="3200">
                <a:solidFill>
                  <a:srgbClr val="404040"/>
                </a:solidFill>
                <a:latin typeface="Calibri" pitchFamily="34" charset="0"/>
              </a:defRPr>
            </a:lvl6pPr>
            <a:lvl7pPr marL="914400" algn="l" rtl="0" fontAlgn="base">
              <a:spcBef>
                <a:spcPct val="0"/>
              </a:spcBef>
              <a:spcAft>
                <a:spcPct val="0"/>
              </a:spcAft>
              <a:defRPr sz="3200">
                <a:solidFill>
                  <a:srgbClr val="404040"/>
                </a:solidFill>
                <a:latin typeface="Calibri" pitchFamily="34" charset="0"/>
              </a:defRPr>
            </a:lvl7pPr>
            <a:lvl8pPr marL="1371600" algn="l" rtl="0" fontAlgn="base">
              <a:spcBef>
                <a:spcPct val="0"/>
              </a:spcBef>
              <a:spcAft>
                <a:spcPct val="0"/>
              </a:spcAft>
              <a:defRPr sz="3200">
                <a:solidFill>
                  <a:srgbClr val="404040"/>
                </a:solidFill>
                <a:latin typeface="Calibri" pitchFamily="34" charset="0"/>
              </a:defRPr>
            </a:lvl8pPr>
            <a:lvl9pPr marL="1828800" algn="l" rtl="0" fontAlgn="base">
              <a:spcBef>
                <a:spcPct val="0"/>
              </a:spcBef>
              <a:spcAft>
                <a:spcPct val="0"/>
              </a:spcAft>
              <a:defRPr sz="3200">
                <a:solidFill>
                  <a:srgbClr val="404040"/>
                </a:solidFill>
                <a:latin typeface="Calibri" pitchFamily="34" charset="0"/>
              </a:defRPr>
            </a:lvl9pPr>
          </a:lstStyle>
          <a:p>
            <a:pPr marL="182563"/>
            <a:r>
              <a:rPr lang="en-US" sz="2800" dirty="0">
                <a:solidFill>
                  <a:prstClr val="white"/>
                </a:solidFill>
                <a:latin typeface="Verdana" pitchFamily="34" charset="0"/>
              </a:rPr>
              <a:t>M/490 &amp; Associated Work</a:t>
            </a:r>
          </a:p>
          <a:p>
            <a:pPr marL="182563"/>
            <a:endParaRPr lang="en-US" sz="2800" dirty="0">
              <a:solidFill>
                <a:prstClr val="white"/>
              </a:solidFill>
              <a:latin typeface="Verdana" pitchFamily="34" charset="0"/>
            </a:endParaRPr>
          </a:p>
        </p:txBody>
      </p:sp>
    </p:spTree>
    <p:extLst>
      <p:ext uri="{BB962C8B-B14F-4D97-AF65-F5344CB8AC3E}">
        <p14:creationId xmlns:p14="http://schemas.microsoft.com/office/powerpoint/2010/main" val="4046478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1556792"/>
            <a:ext cx="8893175" cy="5301208"/>
          </a:xfrm>
        </p:spPr>
        <p:txBody>
          <a:bodyPr/>
          <a:lstStyle/>
          <a:p>
            <a:pPr marL="0" indent="0">
              <a:buNone/>
            </a:pPr>
            <a:endParaRPr lang="en-GB" sz="3600" dirty="0"/>
          </a:p>
          <a:p>
            <a:r>
              <a:rPr lang="en-GB" sz="2400" dirty="0"/>
              <a:t>In December 2014 the SG-CG </a:t>
            </a:r>
            <a:r>
              <a:rPr lang="en-GB" sz="2400" dirty="0" smtClean="0"/>
              <a:t>published </a:t>
            </a:r>
            <a:r>
              <a:rPr lang="en-GB" sz="2400" dirty="0"/>
              <a:t>the following reports:</a:t>
            </a:r>
          </a:p>
          <a:p>
            <a:pPr marL="457200" lvl="0" indent="-457200">
              <a:buFont typeface="+mj-lt"/>
              <a:buAutoNum type="arabicPeriod"/>
            </a:pPr>
            <a:r>
              <a:rPr lang="en-GB" sz="2400" u="sng" dirty="0">
                <a:hlinkClick r:id="rId3"/>
              </a:rPr>
              <a:t>Extended Set of Standards to support Smart Grids deployment</a:t>
            </a:r>
            <a:r>
              <a:rPr lang="en-GB" sz="2400" dirty="0"/>
              <a:t> </a:t>
            </a:r>
          </a:p>
          <a:p>
            <a:pPr marL="457200" lvl="0" indent="-457200">
              <a:buFont typeface="+mj-lt"/>
              <a:buAutoNum type="arabicPeriod"/>
            </a:pPr>
            <a:r>
              <a:rPr lang="en-GB" sz="2400" u="sng" dirty="0">
                <a:hlinkClick r:id="rId4"/>
              </a:rPr>
              <a:t>Smart Grid Interoperability</a:t>
            </a:r>
            <a:r>
              <a:rPr lang="en-GB" sz="2400" dirty="0"/>
              <a:t> </a:t>
            </a:r>
          </a:p>
          <a:p>
            <a:pPr marL="457200" lvl="0" indent="-457200">
              <a:buFont typeface="+mj-lt"/>
              <a:buAutoNum type="arabicPeriod"/>
            </a:pPr>
            <a:r>
              <a:rPr lang="en-GB" sz="2400" u="sng" dirty="0">
                <a:hlinkClick r:id="rId5"/>
              </a:rPr>
              <a:t>Smart Grid Information Security</a:t>
            </a:r>
            <a:endParaRPr lang="en-GB" sz="2400" dirty="0"/>
          </a:p>
          <a:p>
            <a:pPr marL="457200" lvl="0" indent="-457200">
              <a:buFont typeface="+mj-lt"/>
              <a:buAutoNum type="arabicPeriod"/>
            </a:pPr>
            <a:r>
              <a:rPr lang="en-GB" sz="2400" dirty="0"/>
              <a:t>Overview of Smart Grid Methodology (incl. annexes: </a:t>
            </a:r>
            <a:r>
              <a:rPr lang="en-GB" sz="2400" u="sng" dirty="0">
                <a:hlinkClick r:id="rId6"/>
              </a:rPr>
              <a:t>General Market Model Development</a:t>
            </a:r>
            <a:r>
              <a:rPr lang="en-GB" sz="2400" dirty="0"/>
              <a:t>, </a:t>
            </a:r>
            <a:r>
              <a:rPr lang="en-GB" sz="2400" u="sng" dirty="0">
                <a:hlinkClick r:id="rId7"/>
              </a:rPr>
              <a:t>Smart Grid Architecture Model User Manual</a:t>
            </a:r>
            <a:r>
              <a:rPr lang="en-GB" sz="2400" dirty="0"/>
              <a:t> and </a:t>
            </a:r>
            <a:r>
              <a:rPr lang="en-GB" sz="2400" u="sng" dirty="0">
                <a:hlinkClick r:id="rId7"/>
              </a:rPr>
              <a:t>Flexibility Management</a:t>
            </a:r>
            <a:r>
              <a:rPr lang="en-GB" sz="2400" dirty="0"/>
              <a:t>)</a:t>
            </a:r>
          </a:p>
          <a:p>
            <a:pPr marL="0" indent="0">
              <a:buNone/>
            </a:pPr>
            <a:r>
              <a:rPr lang="en-GB" sz="2400" dirty="0" smtClean="0"/>
              <a:t>In </a:t>
            </a:r>
            <a:r>
              <a:rPr lang="en-GB" sz="2400" dirty="0"/>
              <a:t>parallel, SEG-CG attracted and facilitated the active contribution of regional standardization bodies from Japan (JISC), the US (SGIP), Canada (SCC), Africa (AFSEC)and India (Indian National Committee) </a:t>
            </a:r>
          </a:p>
          <a:p>
            <a:pPr marL="457200" indent="-457200">
              <a:buFont typeface="+mj-lt"/>
              <a:buAutoNum type="arabicPeriod"/>
            </a:pPr>
            <a:endParaRPr lang="en-GB" sz="2000" dirty="0"/>
          </a:p>
        </p:txBody>
      </p:sp>
      <p:sp>
        <p:nvSpPr>
          <p:cNvPr id="4" name="Titre 1"/>
          <p:cNvSpPr txBox="1">
            <a:spLocks/>
          </p:cNvSpPr>
          <p:nvPr/>
        </p:nvSpPr>
        <p:spPr bwMode="auto">
          <a:xfrm>
            <a:off x="230725" y="274638"/>
            <a:ext cx="5761038" cy="1143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kern="1200">
                <a:solidFill>
                  <a:srgbClr val="404040"/>
                </a:solidFill>
                <a:latin typeface="+mj-lt"/>
                <a:ea typeface="+mj-ea"/>
                <a:cs typeface="+mj-cs"/>
              </a:defRPr>
            </a:lvl1pPr>
            <a:lvl2pPr algn="l" rtl="0" eaLnBrk="0" fontAlgn="base" hangingPunct="0">
              <a:spcBef>
                <a:spcPct val="0"/>
              </a:spcBef>
              <a:spcAft>
                <a:spcPct val="0"/>
              </a:spcAft>
              <a:defRPr sz="3200">
                <a:solidFill>
                  <a:srgbClr val="404040"/>
                </a:solidFill>
                <a:latin typeface="Calibri" pitchFamily="34" charset="0"/>
              </a:defRPr>
            </a:lvl2pPr>
            <a:lvl3pPr algn="l" rtl="0" eaLnBrk="0" fontAlgn="base" hangingPunct="0">
              <a:spcBef>
                <a:spcPct val="0"/>
              </a:spcBef>
              <a:spcAft>
                <a:spcPct val="0"/>
              </a:spcAft>
              <a:defRPr sz="3200">
                <a:solidFill>
                  <a:srgbClr val="404040"/>
                </a:solidFill>
                <a:latin typeface="Calibri" pitchFamily="34" charset="0"/>
              </a:defRPr>
            </a:lvl3pPr>
            <a:lvl4pPr algn="l" rtl="0" eaLnBrk="0" fontAlgn="base" hangingPunct="0">
              <a:spcBef>
                <a:spcPct val="0"/>
              </a:spcBef>
              <a:spcAft>
                <a:spcPct val="0"/>
              </a:spcAft>
              <a:defRPr sz="3200">
                <a:solidFill>
                  <a:srgbClr val="404040"/>
                </a:solidFill>
                <a:latin typeface="Calibri" pitchFamily="34" charset="0"/>
              </a:defRPr>
            </a:lvl4pPr>
            <a:lvl5pPr algn="l" rtl="0" eaLnBrk="0" fontAlgn="base" hangingPunct="0">
              <a:spcBef>
                <a:spcPct val="0"/>
              </a:spcBef>
              <a:spcAft>
                <a:spcPct val="0"/>
              </a:spcAft>
              <a:defRPr sz="3200">
                <a:solidFill>
                  <a:srgbClr val="404040"/>
                </a:solidFill>
                <a:latin typeface="Calibri" pitchFamily="34" charset="0"/>
              </a:defRPr>
            </a:lvl5pPr>
            <a:lvl6pPr marL="457200" algn="l" rtl="0" fontAlgn="base">
              <a:spcBef>
                <a:spcPct val="0"/>
              </a:spcBef>
              <a:spcAft>
                <a:spcPct val="0"/>
              </a:spcAft>
              <a:defRPr sz="3200">
                <a:solidFill>
                  <a:srgbClr val="404040"/>
                </a:solidFill>
                <a:latin typeface="Calibri" pitchFamily="34" charset="0"/>
              </a:defRPr>
            </a:lvl6pPr>
            <a:lvl7pPr marL="914400" algn="l" rtl="0" fontAlgn="base">
              <a:spcBef>
                <a:spcPct val="0"/>
              </a:spcBef>
              <a:spcAft>
                <a:spcPct val="0"/>
              </a:spcAft>
              <a:defRPr sz="3200">
                <a:solidFill>
                  <a:srgbClr val="404040"/>
                </a:solidFill>
                <a:latin typeface="Calibri" pitchFamily="34" charset="0"/>
              </a:defRPr>
            </a:lvl7pPr>
            <a:lvl8pPr marL="1371600" algn="l" rtl="0" fontAlgn="base">
              <a:spcBef>
                <a:spcPct val="0"/>
              </a:spcBef>
              <a:spcAft>
                <a:spcPct val="0"/>
              </a:spcAft>
              <a:defRPr sz="3200">
                <a:solidFill>
                  <a:srgbClr val="404040"/>
                </a:solidFill>
                <a:latin typeface="Calibri" pitchFamily="34" charset="0"/>
              </a:defRPr>
            </a:lvl8pPr>
            <a:lvl9pPr marL="1828800" algn="l" rtl="0" fontAlgn="base">
              <a:spcBef>
                <a:spcPct val="0"/>
              </a:spcBef>
              <a:spcAft>
                <a:spcPct val="0"/>
              </a:spcAft>
              <a:defRPr sz="3200">
                <a:solidFill>
                  <a:srgbClr val="404040"/>
                </a:solidFill>
                <a:latin typeface="Calibri" pitchFamily="34" charset="0"/>
              </a:defRPr>
            </a:lvl9pPr>
          </a:lstStyle>
          <a:p>
            <a:pPr marL="182563"/>
            <a:r>
              <a:rPr lang="en-US" sz="2800" dirty="0">
                <a:solidFill>
                  <a:prstClr val="white"/>
                </a:solidFill>
                <a:latin typeface="Verdana" pitchFamily="34" charset="0"/>
              </a:rPr>
              <a:t>M/490 &amp; Associated Work</a:t>
            </a:r>
          </a:p>
          <a:p>
            <a:pPr marL="182563"/>
            <a:endParaRPr lang="en-US" sz="2800" dirty="0">
              <a:solidFill>
                <a:prstClr val="white"/>
              </a:solidFill>
              <a:latin typeface="Verdana" pitchFamily="34" charset="0"/>
            </a:endParaRPr>
          </a:p>
        </p:txBody>
      </p:sp>
    </p:spTree>
    <p:extLst>
      <p:ext uri="{BB962C8B-B14F-4D97-AF65-F5344CB8AC3E}">
        <p14:creationId xmlns:p14="http://schemas.microsoft.com/office/powerpoint/2010/main" val="2786616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872" y="116632"/>
            <a:ext cx="5410944" cy="804863"/>
          </a:xfrm>
        </p:spPr>
        <p:txBody>
          <a:bodyPr/>
          <a:lstStyle/>
          <a:p>
            <a:r>
              <a:rPr lang="en-GB" dirty="0" smtClean="0"/>
              <a:t>Today</a:t>
            </a:r>
            <a:endParaRPr lang="en-GB" dirty="0"/>
          </a:p>
        </p:txBody>
      </p:sp>
      <p:sp>
        <p:nvSpPr>
          <p:cNvPr id="3" name="Content Placeholder 2"/>
          <p:cNvSpPr>
            <a:spLocks noGrp="1"/>
          </p:cNvSpPr>
          <p:nvPr>
            <p:ph idx="1"/>
          </p:nvPr>
        </p:nvSpPr>
        <p:spPr>
          <a:xfrm>
            <a:off x="251520" y="620688"/>
            <a:ext cx="8579296" cy="5357192"/>
          </a:xfrm>
        </p:spPr>
        <p:txBody>
          <a:bodyPr/>
          <a:lstStyle/>
          <a:p>
            <a:endParaRPr lang="en-GB" sz="2000" dirty="0"/>
          </a:p>
          <a:p>
            <a:r>
              <a:rPr lang="en-US" sz="2000" b="1" dirty="0" smtClean="0"/>
              <a:t>Focus </a:t>
            </a:r>
            <a:r>
              <a:rPr lang="en-US" sz="2000" b="1" dirty="0"/>
              <a:t>now on implementation and promotion</a:t>
            </a:r>
          </a:p>
          <a:p>
            <a:r>
              <a:rPr lang="en-US" sz="2000" b="1" dirty="0" smtClean="0"/>
              <a:t>WG </a:t>
            </a:r>
            <a:r>
              <a:rPr lang="en-US" sz="2000" b="1" dirty="0"/>
              <a:t>Set of </a:t>
            </a:r>
            <a:r>
              <a:rPr lang="en-US" sz="2000" b="1" dirty="0" smtClean="0"/>
              <a:t>Standards</a:t>
            </a:r>
            <a:endParaRPr lang="en-US" sz="2000" dirty="0"/>
          </a:p>
          <a:p>
            <a:pPr lvl="1"/>
            <a:r>
              <a:rPr lang="en-US" sz="1600" b="1" dirty="0" smtClean="0">
                <a:hlinkClick r:id="rId3"/>
              </a:rPr>
              <a:t>2016 Deliverable</a:t>
            </a:r>
            <a:r>
              <a:rPr lang="en-US" sz="1600" dirty="0" smtClean="0"/>
              <a:t>: </a:t>
            </a:r>
            <a:r>
              <a:rPr lang="en-US" sz="1600" dirty="0"/>
              <a:t>an updated Set of Standards supporting Smart Grids deployment in Europe and ranking process of those gaps with the aim to carry out a prioritization leading to the update of smart grids standardization gaps by end 2016. </a:t>
            </a:r>
            <a:endParaRPr lang="en-US" sz="1600" dirty="0" smtClean="0"/>
          </a:p>
          <a:p>
            <a:r>
              <a:rPr lang="en-GB" sz="2000" b="1" dirty="0" smtClean="0"/>
              <a:t>WG Cyber Security and Privacy</a:t>
            </a:r>
          </a:p>
          <a:p>
            <a:pPr lvl="1"/>
            <a:r>
              <a:rPr lang="en-GB" sz="1600" b="1" dirty="0" smtClean="0">
                <a:hlinkClick r:id="rId4"/>
              </a:rPr>
              <a:t>2016 Deliverable</a:t>
            </a:r>
            <a:r>
              <a:rPr lang="en-GB" sz="1600" dirty="0" smtClean="0"/>
              <a:t>:</a:t>
            </a:r>
            <a:r>
              <a:rPr lang="en-GB" sz="1600" b="1" dirty="0" smtClean="0"/>
              <a:t> </a:t>
            </a:r>
            <a:r>
              <a:rPr lang="en-GB" sz="1600" dirty="0" smtClean="0"/>
              <a:t>security standardization specific to Smart Energy Grids and security standardization targeting generic standards were further monitored and analysed with the focus on two specific use cases (decentralized energy resource DER and substation automation). </a:t>
            </a:r>
            <a:endParaRPr lang="en-GB" sz="1600" b="1" dirty="0" smtClean="0"/>
          </a:p>
          <a:p>
            <a:r>
              <a:rPr lang="en-GB" sz="2000" b="1" dirty="0"/>
              <a:t>Ad Hoc Group Clean Energy </a:t>
            </a:r>
            <a:r>
              <a:rPr lang="en-GB" sz="2000" b="1" dirty="0" smtClean="0"/>
              <a:t>Package</a:t>
            </a:r>
          </a:p>
          <a:p>
            <a:pPr lvl="1"/>
            <a:r>
              <a:rPr lang="en-GB" sz="1600" dirty="0"/>
              <a:t>The objective of the “AHG-CEP” is to ensure that CEN, CENELEC and ETSI will support the deployment of the outcome of the </a:t>
            </a:r>
            <a:r>
              <a:rPr lang="en-GB" sz="1600" dirty="0" smtClean="0"/>
              <a:t>EC’s proposals </a:t>
            </a:r>
            <a:r>
              <a:rPr lang="en-GB" sz="1600" dirty="0"/>
              <a:t>for new rules for consumer-centred clean energy transition by providing the adequate set of standards. </a:t>
            </a:r>
            <a:r>
              <a:rPr lang="en-GB" sz="1600" dirty="0" smtClean="0"/>
              <a:t>Kick-off meeting in September 2017. </a:t>
            </a:r>
            <a:endParaRPr lang="en-GB" sz="2000" dirty="0"/>
          </a:p>
          <a:p>
            <a:pPr marL="0" indent="0">
              <a:buNone/>
            </a:pPr>
            <a:endParaRPr lang="en-GB" sz="2000" dirty="0"/>
          </a:p>
        </p:txBody>
      </p:sp>
    </p:spTree>
    <p:extLst>
      <p:ext uri="{BB962C8B-B14F-4D97-AF65-F5344CB8AC3E}">
        <p14:creationId xmlns:p14="http://schemas.microsoft.com/office/powerpoint/2010/main" val="25208740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218" name="think-cell Folie" r:id="rId28" imgW="360" imgH="360" progId="">
                  <p:embed/>
                </p:oleObj>
              </mc:Choice>
              <mc:Fallback>
                <p:oleObj name="think-cell Folie" r:id="rId28" imgW="360" imgH="360" progId="">
                  <p:embed/>
                  <p:pic>
                    <p:nvPicPr>
                      <p:cNvPr id="0" name=""/>
                      <p:cNvPicPr>
                        <a:picLocks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6" name="Title 9"/>
          <p:cNvSpPr>
            <a:spLocks/>
          </p:cNvSpPr>
          <p:nvPr/>
        </p:nvSpPr>
        <p:spPr bwMode="auto">
          <a:xfrm>
            <a:off x="3226271" y="116632"/>
            <a:ext cx="5382741" cy="1224806"/>
          </a:xfrm>
          <a:prstGeom prst="rect">
            <a:avLst/>
          </a:prstGeom>
          <a:noFill/>
          <a:ln w="9525">
            <a:noFill/>
            <a:miter lim="800000"/>
            <a:headEnd/>
            <a:tailEnd/>
          </a:ln>
        </p:spPr>
        <p:txBody>
          <a:bodyPr/>
          <a:lstStyle/>
          <a:p>
            <a:pPr eaLnBrk="0" hangingPunct="0"/>
            <a:r>
              <a:rPr lang="en-US" altLang="en-US" sz="3600" dirty="0" smtClean="0">
                <a:latin typeface="Verdana" pitchFamily="34" charset="0"/>
              </a:rPr>
              <a:t>Activities of </a:t>
            </a:r>
            <a:r>
              <a:rPr lang="en-US" sz="3600" i="1" dirty="0"/>
              <a:t>CG-SEG</a:t>
            </a:r>
            <a:endParaRPr lang="de-DE" altLang="en-US" sz="2400" dirty="0">
              <a:latin typeface="Verdana" pitchFamily="34" charset="0"/>
            </a:endParaRPr>
          </a:p>
        </p:txBody>
      </p:sp>
      <p:sp>
        <p:nvSpPr>
          <p:cNvPr id="6" name="Textplatzhalter 2"/>
          <p:cNvSpPr txBox="1">
            <a:spLocks/>
          </p:cNvSpPr>
          <p:nvPr/>
        </p:nvSpPr>
        <p:spPr>
          <a:xfrm>
            <a:off x="284163" y="2784475"/>
            <a:ext cx="8207375" cy="215444"/>
          </a:xfrm>
          <a:prstGeom prst="rect">
            <a:avLst/>
          </a:prstGeom>
        </p:spPr>
        <p:txBody>
          <a:bodyPr vert="horz" wrap="square" lIns="0" tIns="0" rIns="0" bIns="0" rtlCol="0">
            <a:noAutofit/>
          </a:bodyPr>
          <a:lstStyle>
            <a:lvl1pPr marL="0" marR="0" indent="0" algn="l" defTabSz="914400" eaLnBrk="1" latinLnBrk="0" hangingPunct="1">
              <a:lnSpc>
                <a:spcPct val="100000"/>
              </a:lnSpc>
              <a:spcBef>
                <a:spcPts val="600"/>
              </a:spcBef>
              <a:buClrTx/>
              <a:buSzTx/>
              <a:buFont typeface="Wingdings" pitchFamily="2" charset="2"/>
              <a:buNone/>
              <a:tabLst/>
              <a:defRPr lang="en-US" sz="1400" baseline="0" dirty="0" smtClean="0">
                <a:latin typeface="+mn-lt"/>
                <a:ea typeface="+mn-ea"/>
              </a:defRPr>
            </a:lvl1pPr>
            <a:lvl2pPr marL="176400" indent="-176400" algn="l" eaLnBrk="1" hangingPunct="1">
              <a:lnSpc>
                <a:spcPct val="100000"/>
              </a:lnSpc>
              <a:spcBef>
                <a:spcPts val="600"/>
              </a:spcBef>
              <a:buClr>
                <a:srgbClr val="879BAA"/>
              </a:buClr>
              <a:buFont typeface="Arial" pitchFamily="34" charset="0"/>
              <a:buChar char="•"/>
              <a:defRPr sz="1400">
                <a:latin typeface="+mn-lt"/>
                <a:ea typeface="+mn-ea"/>
              </a:defRPr>
            </a:lvl2pPr>
            <a:lvl3pPr marL="356400" indent="-177800" algn="l" eaLnBrk="1" hangingPunct="1">
              <a:lnSpc>
                <a:spcPct val="100000"/>
              </a:lnSpc>
              <a:spcBef>
                <a:spcPts val="600"/>
              </a:spcBef>
              <a:buClr>
                <a:srgbClr val="879BAA"/>
              </a:buClr>
              <a:buChar char="•"/>
              <a:defRPr sz="1400">
                <a:latin typeface="+mn-lt"/>
                <a:ea typeface="+mn-ea"/>
              </a:defRPr>
            </a:lvl3pPr>
            <a:lvl4pPr marL="532800" indent="-177800" algn="l" eaLnBrk="1" hangingPunct="1">
              <a:lnSpc>
                <a:spcPct val="100000"/>
              </a:lnSpc>
              <a:spcBef>
                <a:spcPts val="600"/>
              </a:spcBef>
              <a:buClr>
                <a:srgbClr val="879BAA"/>
              </a:buClr>
              <a:buChar char="•"/>
              <a:defRPr sz="1400">
                <a:latin typeface="+mn-lt"/>
                <a:ea typeface="+mn-ea"/>
              </a:defRPr>
            </a:lvl4pPr>
            <a:lvl5pPr marL="712800" indent="-177800" algn="l" eaLnBrk="1" hangingPunct="1">
              <a:lnSpc>
                <a:spcPct val="100000"/>
              </a:lnSpc>
              <a:spcBef>
                <a:spcPts val="600"/>
              </a:spcBef>
              <a:buClr>
                <a:srgbClr val="879BAA"/>
              </a:buClr>
              <a:buChar char="•"/>
              <a:defRPr sz="1400">
                <a:latin typeface="+mn-lt"/>
                <a:ea typeface="+mn-ea"/>
              </a:defRPr>
            </a:lvl5pPr>
            <a:lvl6pPr marL="889200" indent="-177800" fontAlgn="base">
              <a:lnSpc>
                <a:spcPct val="100000"/>
              </a:lnSpc>
              <a:spcBef>
                <a:spcPts val="600"/>
              </a:spcBef>
              <a:spcAft>
                <a:spcPct val="0"/>
              </a:spcAft>
              <a:buClr>
                <a:srgbClr val="879BAA"/>
              </a:buClr>
              <a:buChar char="•"/>
              <a:defRPr sz="1400">
                <a:latin typeface="+mn-lt"/>
                <a:ea typeface="+mn-ea"/>
              </a:defRPr>
            </a:lvl6pPr>
            <a:lvl7pPr marL="1065600" indent="-177800" fontAlgn="base">
              <a:lnSpc>
                <a:spcPct val="100000"/>
              </a:lnSpc>
              <a:spcBef>
                <a:spcPts val="600"/>
              </a:spcBef>
              <a:spcAft>
                <a:spcPct val="0"/>
              </a:spcAft>
              <a:buClr>
                <a:srgbClr val="879BAA"/>
              </a:buClr>
              <a:buChar char="•"/>
              <a:defRPr sz="1400">
                <a:latin typeface="+mn-lt"/>
                <a:ea typeface="+mn-ea"/>
              </a:defRPr>
            </a:lvl7pPr>
            <a:lvl8pPr marL="1245600" indent="-177800" fontAlgn="base">
              <a:lnSpc>
                <a:spcPct val="100000"/>
              </a:lnSpc>
              <a:spcBef>
                <a:spcPts val="600"/>
              </a:spcBef>
              <a:spcAft>
                <a:spcPct val="0"/>
              </a:spcAft>
              <a:buClr>
                <a:srgbClr val="879BAA"/>
              </a:buClr>
              <a:buChar char="•"/>
              <a:defRPr sz="1400">
                <a:latin typeface="+mn-lt"/>
                <a:ea typeface="+mn-ea"/>
              </a:defRPr>
            </a:lvl8pPr>
            <a:lvl9pPr marL="1422000" indent="-177800" fontAlgn="base">
              <a:lnSpc>
                <a:spcPct val="100000"/>
              </a:lnSpc>
              <a:spcBef>
                <a:spcPts val="600"/>
              </a:spcBef>
              <a:spcAft>
                <a:spcPct val="0"/>
              </a:spcAft>
              <a:buClr>
                <a:srgbClr val="879BAA"/>
              </a:buClr>
              <a:buChar char="•"/>
              <a:defRPr sz="1400">
                <a:latin typeface="+mn-lt"/>
                <a:ea typeface="+mn-ea"/>
              </a:defRPr>
            </a:lvl9pPr>
          </a:lstStyle>
          <a:p>
            <a:endParaRPr lang="en-US" dirty="0">
              <a:solidFill>
                <a:srgbClr val="000000"/>
              </a:solidFill>
            </a:endParaRPr>
          </a:p>
        </p:txBody>
      </p:sp>
      <p:grpSp>
        <p:nvGrpSpPr>
          <p:cNvPr id="2" name="Gruppieren 88"/>
          <p:cNvGrpSpPr>
            <a:grpSpLocks/>
          </p:cNvGrpSpPr>
          <p:nvPr/>
        </p:nvGrpSpPr>
        <p:grpSpPr bwMode="auto">
          <a:xfrm>
            <a:off x="3028950" y="3140432"/>
            <a:ext cx="3606800" cy="971550"/>
            <a:chOff x="3101774" y="3163348"/>
            <a:chExt cx="3607142" cy="971549"/>
          </a:xfrm>
        </p:grpSpPr>
        <p:sp>
          <p:nvSpPr>
            <p:cNvPr id="16" name="AutoShape 2"/>
            <p:cNvSpPr>
              <a:spLocks noChangeArrowheads="1"/>
            </p:cNvSpPr>
            <p:nvPr>
              <p:custDataLst>
                <p:tags r:id="rId23"/>
              </p:custDataLst>
            </p:nvPr>
          </p:nvSpPr>
          <p:spPr bwMode="gray">
            <a:xfrm>
              <a:off x="3280661" y="3474498"/>
              <a:ext cx="1304959" cy="660399"/>
            </a:xfrm>
            <a:prstGeom prst="chevron">
              <a:avLst>
                <a:gd name="adj" fmla="val 28286"/>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a:solidFill>
                    <a:srgbClr val="000000"/>
                  </a:solidFill>
                </a:rPr>
                <a:t>New Work</a:t>
              </a:r>
              <a:br>
                <a:rPr lang="en-US" sz="1400">
                  <a:solidFill>
                    <a:srgbClr val="000000"/>
                  </a:solidFill>
                </a:rPr>
              </a:br>
              <a:r>
                <a:rPr lang="en-US" sz="1400">
                  <a:solidFill>
                    <a:srgbClr val="000000"/>
                  </a:solidFill>
                </a:rPr>
                <a:t>Item</a:t>
              </a:r>
            </a:p>
          </p:txBody>
        </p:sp>
        <p:sp>
          <p:nvSpPr>
            <p:cNvPr id="17" name="AutoShape 3"/>
            <p:cNvSpPr>
              <a:spLocks noChangeArrowheads="1"/>
            </p:cNvSpPr>
            <p:nvPr>
              <p:custDataLst>
                <p:tags r:id="rId24"/>
              </p:custDataLst>
            </p:nvPr>
          </p:nvSpPr>
          <p:spPr bwMode="gray">
            <a:xfrm>
              <a:off x="4398803" y="3474498"/>
              <a:ext cx="1244144" cy="660399"/>
            </a:xfrm>
            <a:prstGeom prst="chevron">
              <a:avLst>
                <a:gd name="adj" fmla="val 28285"/>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a:solidFill>
                    <a:srgbClr val="000000"/>
                  </a:solidFill>
                </a:rPr>
                <a:t>Std.</a:t>
              </a:r>
              <a:br>
                <a:rPr lang="en-US" sz="1400">
                  <a:solidFill>
                    <a:srgbClr val="000000"/>
                  </a:solidFill>
                </a:rPr>
              </a:br>
              <a:r>
                <a:rPr lang="en-US" sz="1400">
                  <a:solidFill>
                    <a:srgbClr val="000000"/>
                  </a:solidFill>
                </a:rPr>
                <a:t>Developm.</a:t>
              </a:r>
            </a:p>
          </p:txBody>
        </p:sp>
        <p:sp>
          <p:nvSpPr>
            <p:cNvPr id="18" name="AutoShape 8"/>
            <p:cNvSpPr>
              <a:spLocks noChangeArrowheads="1"/>
            </p:cNvSpPr>
            <p:nvPr/>
          </p:nvSpPr>
          <p:spPr bwMode="gray">
            <a:xfrm flipH="1">
              <a:off x="3101774" y="3163348"/>
              <a:ext cx="3423671" cy="311150"/>
            </a:xfrm>
            <a:prstGeom prst="parallelogram">
              <a:avLst>
                <a:gd name="adj" fmla="val 52317"/>
              </a:avLst>
            </a:prstGeom>
            <a:solidFill>
              <a:srgbClr val="BECDD7"/>
            </a:solidFill>
            <a:ln w="9525" algn="ctr">
              <a:solidFill>
                <a:srgbClr val="879BAA"/>
              </a:solidFill>
              <a:miter lim="800000"/>
              <a:headEnd/>
              <a:tailEnd/>
            </a:ln>
          </p:spPr>
          <p:txBody>
            <a:bodyPr wrap="none" lIns="36000" tIns="0" rIns="0" bIns="0" anchor="ctr"/>
            <a:lstStyle/>
            <a:p>
              <a:pPr algn="ctr"/>
              <a:r>
                <a:rPr lang="en-US" sz="1400" b="1">
                  <a:solidFill>
                    <a:srgbClr val="000000"/>
                  </a:solidFill>
                </a:rPr>
                <a:t>Standardization</a:t>
              </a:r>
            </a:p>
          </p:txBody>
        </p:sp>
        <p:sp>
          <p:nvSpPr>
            <p:cNvPr id="19" name="AutoShape 3"/>
            <p:cNvSpPr>
              <a:spLocks noChangeArrowheads="1"/>
            </p:cNvSpPr>
            <p:nvPr>
              <p:custDataLst>
                <p:tags r:id="rId25"/>
              </p:custDataLst>
            </p:nvPr>
          </p:nvSpPr>
          <p:spPr bwMode="gray">
            <a:xfrm>
              <a:off x="5464772" y="3474498"/>
              <a:ext cx="1244144" cy="660399"/>
            </a:xfrm>
            <a:prstGeom prst="chevron">
              <a:avLst>
                <a:gd name="adj" fmla="val 28285"/>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a:solidFill>
                    <a:srgbClr val="000000"/>
                  </a:solidFill>
                </a:rPr>
                <a:t>Conformity</a:t>
              </a:r>
            </a:p>
            <a:p>
              <a:pPr algn="ctr"/>
              <a:r>
                <a:rPr lang="en-US" sz="1400">
                  <a:solidFill>
                    <a:srgbClr val="000000"/>
                  </a:solidFill>
                </a:rPr>
                <a:t>Assessm.</a:t>
              </a:r>
            </a:p>
          </p:txBody>
        </p:sp>
      </p:grpSp>
      <p:grpSp>
        <p:nvGrpSpPr>
          <p:cNvPr id="3" name="Gruppieren 93"/>
          <p:cNvGrpSpPr>
            <a:grpSpLocks/>
          </p:cNvGrpSpPr>
          <p:nvPr/>
        </p:nvGrpSpPr>
        <p:grpSpPr bwMode="auto">
          <a:xfrm>
            <a:off x="6276975" y="3140432"/>
            <a:ext cx="2540000" cy="971550"/>
            <a:chOff x="6646101" y="3134987"/>
            <a:chExt cx="2541173" cy="971549"/>
          </a:xfrm>
        </p:grpSpPr>
        <p:grpSp>
          <p:nvGrpSpPr>
            <p:cNvPr id="4" name="Gruppieren 184"/>
            <p:cNvGrpSpPr>
              <a:grpSpLocks/>
            </p:cNvGrpSpPr>
            <p:nvPr/>
          </p:nvGrpSpPr>
          <p:grpSpPr bwMode="auto">
            <a:xfrm>
              <a:off x="6824988" y="3446137"/>
              <a:ext cx="2362286" cy="660399"/>
              <a:chOff x="6824988" y="3446137"/>
              <a:chExt cx="2362286" cy="660399"/>
            </a:xfrm>
          </p:grpSpPr>
          <p:sp>
            <p:nvSpPr>
              <p:cNvPr id="23" name="AutoShape 2"/>
              <p:cNvSpPr>
                <a:spLocks noChangeArrowheads="1"/>
              </p:cNvSpPr>
              <p:nvPr>
                <p:custDataLst>
                  <p:tags r:id="rId21"/>
                </p:custDataLst>
              </p:nvPr>
            </p:nvSpPr>
            <p:spPr bwMode="gray">
              <a:xfrm>
                <a:off x="6824988" y="3446137"/>
                <a:ext cx="1304959" cy="660399"/>
              </a:xfrm>
              <a:prstGeom prst="chevron">
                <a:avLst>
                  <a:gd name="adj" fmla="val 28286"/>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dirty="0" err="1" smtClean="0">
                    <a:solidFill>
                      <a:schemeClr val="bg1">
                        <a:lumMod val="65000"/>
                      </a:schemeClr>
                    </a:solidFill>
                  </a:rPr>
                  <a:t>Implemen</a:t>
                </a:r>
                <a:r>
                  <a:rPr lang="en-US" sz="1400" dirty="0" smtClean="0">
                    <a:solidFill>
                      <a:schemeClr val="bg1">
                        <a:lumMod val="65000"/>
                      </a:schemeClr>
                    </a:solidFill>
                  </a:rPr>
                  <a:t>-</a:t>
                </a:r>
              </a:p>
              <a:p>
                <a:pPr algn="ctr"/>
                <a:r>
                  <a:rPr lang="en-US" sz="1400" dirty="0" err="1" smtClean="0">
                    <a:solidFill>
                      <a:schemeClr val="bg1">
                        <a:lumMod val="65000"/>
                      </a:schemeClr>
                    </a:solidFill>
                  </a:rPr>
                  <a:t>tation</a:t>
                </a:r>
                <a:endParaRPr lang="en-US" sz="1400" dirty="0">
                  <a:solidFill>
                    <a:schemeClr val="bg1">
                      <a:lumMod val="65000"/>
                    </a:schemeClr>
                  </a:solidFill>
                </a:endParaRPr>
              </a:p>
            </p:txBody>
          </p:sp>
          <p:sp>
            <p:nvSpPr>
              <p:cNvPr id="24" name="AutoShape 3"/>
              <p:cNvSpPr>
                <a:spLocks noChangeArrowheads="1"/>
              </p:cNvSpPr>
              <p:nvPr>
                <p:custDataLst>
                  <p:tags r:id="rId22"/>
                </p:custDataLst>
              </p:nvPr>
            </p:nvSpPr>
            <p:spPr bwMode="gray">
              <a:xfrm>
                <a:off x="7943130" y="3446137"/>
                <a:ext cx="1244144" cy="660399"/>
              </a:xfrm>
              <a:prstGeom prst="chevron">
                <a:avLst>
                  <a:gd name="adj" fmla="val 28285"/>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a:solidFill>
                      <a:schemeClr val="bg1">
                        <a:lumMod val="65000"/>
                      </a:schemeClr>
                    </a:solidFill>
                  </a:rPr>
                  <a:t>IOP</a:t>
                </a:r>
              </a:p>
              <a:p>
                <a:pPr algn="ctr"/>
                <a:r>
                  <a:rPr lang="en-US" sz="1400">
                    <a:solidFill>
                      <a:schemeClr val="bg1">
                        <a:lumMod val="65000"/>
                      </a:schemeClr>
                    </a:solidFill>
                  </a:rPr>
                  <a:t>Testing</a:t>
                </a:r>
              </a:p>
            </p:txBody>
          </p:sp>
        </p:grpSp>
        <p:sp>
          <p:nvSpPr>
            <p:cNvPr id="22" name="AutoShape 8"/>
            <p:cNvSpPr>
              <a:spLocks noChangeArrowheads="1"/>
            </p:cNvSpPr>
            <p:nvPr/>
          </p:nvSpPr>
          <p:spPr bwMode="gray">
            <a:xfrm flipH="1">
              <a:off x="6646101" y="3134987"/>
              <a:ext cx="2362286" cy="311150"/>
            </a:xfrm>
            <a:prstGeom prst="parallelogram">
              <a:avLst>
                <a:gd name="adj" fmla="val 52301"/>
              </a:avLst>
            </a:prstGeom>
            <a:solidFill>
              <a:srgbClr val="BECDD7"/>
            </a:solidFill>
            <a:ln w="9525" algn="ctr">
              <a:solidFill>
                <a:srgbClr val="879BAA"/>
              </a:solidFill>
              <a:miter lim="800000"/>
              <a:headEnd/>
              <a:tailEnd/>
            </a:ln>
          </p:spPr>
          <p:txBody>
            <a:bodyPr wrap="none" lIns="36000" tIns="0" rIns="0" bIns="0" anchor="ctr"/>
            <a:lstStyle/>
            <a:p>
              <a:pPr algn="ctr"/>
              <a:r>
                <a:rPr lang="en-US" sz="1400" b="1" dirty="0">
                  <a:solidFill>
                    <a:schemeClr val="bg1">
                      <a:lumMod val="65000"/>
                    </a:schemeClr>
                  </a:solidFill>
                </a:rPr>
                <a:t>Post Standardization</a:t>
              </a:r>
            </a:p>
          </p:txBody>
        </p:sp>
      </p:grpSp>
      <p:grpSp>
        <p:nvGrpSpPr>
          <p:cNvPr id="5" name="Gruppieren 98"/>
          <p:cNvGrpSpPr>
            <a:grpSpLocks/>
          </p:cNvGrpSpPr>
          <p:nvPr/>
        </p:nvGrpSpPr>
        <p:grpSpPr bwMode="auto">
          <a:xfrm>
            <a:off x="863600" y="3140432"/>
            <a:ext cx="2541588" cy="971550"/>
            <a:chOff x="6646101" y="3134987"/>
            <a:chExt cx="2541173" cy="971549"/>
          </a:xfrm>
        </p:grpSpPr>
        <p:grpSp>
          <p:nvGrpSpPr>
            <p:cNvPr id="15" name="Gruppieren 184"/>
            <p:cNvGrpSpPr>
              <a:grpSpLocks/>
            </p:cNvGrpSpPr>
            <p:nvPr/>
          </p:nvGrpSpPr>
          <p:grpSpPr bwMode="auto">
            <a:xfrm>
              <a:off x="6824988" y="3446137"/>
              <a:ext cx="2362286" cy="660399"/>
              <a:chOff x="6824988" y="3446137"/>
              <a:chExt cx="2362286" cy="660399"/>
            </a:xfrm>
          </p:grpSpPr>
          <p:sp>
            <p:nvSpPr>
              <p:cNvPr id="28" name="AutoShape 2"/>
              <p:cNvSpPr>
                <a:spLocks noChangeArrowheads="1"/>
              </p:cNvSpPr>
              <p:nvPr>
                <p:custDataLst>
                  <p:tags r:id="rId19"/>
                </p:custDataLst>
              </p:nvPr>
            </p:nvSpPr>
            <p:spPr bwMode="gray">
              <a:xfrm>
                <a:off x="6824988" y="3446137"/>
                <a:ext cx="1304959" cy="660399"/>
              </a:xfrm>
              <a:prstGeom prst="chevron">
                <a:avLst>
                  <a:gd name="adj" fmla="val 28286"/>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a:solidFill>
                      <a:schemeClr val="bg1">
                        <a:lumMod val="65000"/>
                      </a:schemeClr>
                    </a:solidFill>
                  </a:rPr>
                  <a:t>Collection</a:t>
                </a:r>
              </a:p>
              <a:p>
                <a:pPr algn="ctr"/>
                <a:r>
                  <a:rPr lang="en-US" sz="1400">
                    <a:solidFill>
                      <a:schemeClr val="bg1">
                        <a:lumMod val="65000"/>
                      </a:schemeClr>
                    </a:solidFill>
                  </a:rPr>
                  <a:t>Use Cases</a:t>
                </a:r>
              </a:p>
            </p:txBody>
          </p:sp>
          <p:sp>
            <p:nvSpPr>
              <p:cNvPr id="29" name="AutoShape 3"/>
              <p:cNvSpPr>
                <a:spLocks noChangeArrowheads="1"/>
              </p:cNvSpPr>
              <p:nvPr>
                <p:custDataLst>
                  <p:tags r:id="rId20"/>
                </p:custDataLst>
              </p:nvPr>
            </p:nvSpPr>
            <p:spPr bwMode="gray">
              <a:xfrm>
                <a:off x="7943130" y="3446137"/>
                <a:ext cx="1244144" cy="660399"/>
              </a:xfrm>
              <a:prstGeom prst="chevron">
                <a:avLst>
                  <a:gd name="adj" fmla="val 28285"/>
                </a:avLst>
              </a:prstGeom>
              <a:solidFill>
                <a:srgbClr val="FFFFFF"/>
              </a:solidFill>
              <a:ln w="9525" algn="ctr">
                <a:solidFill>
                  <a:srgbClr val="879BAA"/>
                </a:solidFill>
                <a:miter lim="800000"/>
                <a:headEnd/>
                <a:tailEnd/>
              </a:ln>
            </p:spPr>
            <p:txBody>
              <a:bodyPr wrap="none" lIns="72000" tIns="72000" rIns="72000" bIns="72000" anchor="ctr"/>
              <a:lstStyle/>
              <a:p>
                <a:pPr algn="ctr"/>
                <a:r>
                  <a:rPr lang="en-US" sz="1400" dirty="0">
                    <a:solidFill>
                      <a:schemeClr val="bg1">
                        <a:lumMod val="65000"/>
                      </a:schemeClr>
                    </a:solidFill>
                  </a:rPr>
                  <a:t>Require-</a:t>
                </a:r>
              </a:p>
              <a:p>
                <a:pPr algn="ctr"/>
                <a:r>
                  <a:rPr lang="en-US" sz="1400" dirty="0" err="1">
                    <a:solidFill>
                      <a:schemeClr val="bg1">
                        <a:lumMod val="65000"/>
                      </a:schemeClr>
                    </a:solidFill>
                  </a:rPr>
                  <a:t>ments</a:t>
                </a:r>
                <a:endParaRPr lang="en-US" sz="1400" dirty="0">
                  <a:solidFill>
                    <a:schemeClr val="bg1">
                      <a:lumMod val="65000"/>
                    </a:schemeClr>
                  </a:solidFill>
                </a:endParaRPr>
              </a:p>
            </p:txBody>
          </p:sp>
        </p:grpSp>
        <p:sp>
          <p:nvSpPr>
            <p:cNvPr id="27" name="AutoShape 8"/>
            <p:cNvSpPr>
              <a:spLocks noChangeArrowheads="1"/>
            </p:cNvSpPr>
            <p:nvPr/>
          </p:nvSpPr>
          <p:spPr bwMode="gray">
            <a:xfrm flipH="1">
              <a:off x="6646101" y="3134987"/>
              <a:ext cx="2362286" cy="311150"/>
            </a:xfrm>
            <a:prstGeom prst="parallelogram">
              <a:avLst>
                <a:gd name="adj" fmla="val 52301"/>
              </a:avLst>
            </a:prstGeom>
            <a:solidFill>
              <a:srgbClr val="BECDD7"/>
            </a:solidFill>
            <a:ln w="9525" algn="ctr">
              <a:solidFill>
                <a:srgbClr val="879BAA"/>
              </a:solidFill>
              <a:miter lim="800000"/>
              <a:headEnd/>
              <a:tailEnd/>
            </a:ln>
          </p:spPr>
          <p:txBody>
            <a:bodyPr wrap="none" lIns="36000" tIns="0" rIns="0" bIns="0" anchor="ctr"/>
            <a:lstStyle/>
            <a:p>
              <a:pPr algn="ctr"/>
              <a:r>
                <a:rPr lang="en-US" sz="1400" b="1">
                  <a:solidFill>
                    <a:schemeClr val="bg1">
                      <a:lumMod val="65000"/>
                    </a:schemeClr>
                  </a:solidFill>
                </a:rPr>
                <a:t>Pre Standardization</a:t>
              </a:r>
            </a:p>
          </p:txBody>
        </p:sp>
      </p:grpSp>
      <p:sp>
        <p:nvSpPr>
          <p:cNvPr id="55" name="Text Box 24"/>
          <p:cNvSpPr txBox="1">
            <a:spLocks noChangeArrowheads="1"/>
          </p:cNvSpPr>
          <p:nvPr>
            <p:custDataLst>
              <p:tags r:id="rId3"/>
            </p:custDataLst>
          </p:nvPr>
        </p:nvSpPr>
        <p:spPr bwMode="gray">
          <a:xfrm>
            <a:off x="358150" y="3580623"/>
            <a:ext cx="1365250" cy="236988"/>
          </a:xfrm>
          <a:prstGeom prst="rect">
            <a:avLst/>
          </a:prstGeom>
          <a:noFill/>
          <a:ln w="9525">
            <a:noFill/>
            <a:miter lim="800000"/>
            <a:headEnd/>
            <a:tailEnd/>
          </a:ln>
        </p:spPr>
        <p:txBody>
          <a:bodyPr wrap="square" lIns="0" tIns="0" rIns="0" bIns="0" anchor="ctr">
            <a:spAutoFit/>
          </a:bodyPr>
          <a:lstStyle/>
          <a:p>
            <a:pPr defTabSz="762000" eaLnBrk="0" hangingPunct="0">
              <a:buSzPct val="115000"/>
              <a:buFont typeface="Symbol" pitchFamily="18" charset="2"/>
              <a:buNone/>
            </a:pPr>
            <a:r>
              <a:rPr lang="en-US" b="1" dirty="0">
                <a:solidFill>
                  <a:srgbClr val="000000"/>
                </a:solidFill>
                <a:ea typeface="MS PGothic" pitchFamily="34" charset="-128"/>
              </a:rPr>
              <a:t>Steps</a:t>
            </a:r>
          </a:p>
        </p:txBody>
      </p:sp>
      <p:sp>
        <p:nvSpPr>
          <p:cNvPr id="57" name="Line 52"/>
          <p:cNvSpPr>
            <a:spLocks noChangeShapeType="1"/>
          </p:cNvSpPr>
          <p:nvPr>
            <p:custDataLst>
              <p:tags r:id="rId4"/>
            </p:custDataLst>
          </p:nvPr>
        </p:nvSpPr>
        <p:spPr bwMode="gray">
          <a:xfrm rot="5400000" flipV="1">
            <a:off x="1299466" y="3118029"/>
            <a:ext cx="667108" cy="1"/>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59" name="Line 66"/>
          <p:cNvSpPr>
            <a:spLocks noChangeShapeType="1"/>
          </p:cNvSpPr>
          <p:nvPr>
            <p:custDataLst>
              <p:tags r:id="rId5"/>
            </p:custDataLst>
          </p:nvPr>
        </p:nvSpPr>
        <p:spPr bwMode="gray">
          <a:xfrm rot="16200000">
            <a:off x="2512495" y="4283432"/>
            <a:ext cx="342900" cy="0"/>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63" name="AutoShape 114"/>
          <p:cNvSpPr>
            <a:spLocks noChangeArrowheads="1"/>
          </p:cNvSpPr>
          <p:nvPr>
            <p:custDataLst>
              <p:tags r:id="rId6"/>
            </p:custDataLst>
          </p:nvPr>
        </p:nvSpPr>
        <p:spPr bwMode="auto">
          <a:xfrm flipH="1">
            <a:off x="991670" y="2131218"/>
            <a:ext cx="1292225" cy="653256"/>
          </a:xfrm>
          <a:prstGeom prst="leftRightArrow">
            <a:avLst>
              <a:gd name="adj1" fmla="val 100000"/>
              <a:gd name="adj2" fmla="val 0"/>
            </a:avLst>
          </a:prstGeom>
          <a:solidFill>
            <a:srgbClr val="008000"/>
          </a:solidFill>
          <a:ln w="9525" algn="ctr">
            <a:solidFill>
              <a:srgbClr val="879BAA"/>
            </a:solidFill>
            <a:miter lim="800000"/>
            <a:headEnd/>
            <a:tailEnd/>
          </a:ln>
        </p:spPr>
        <p:txBody>
          <a:bodyPr vert="horz" wrap="square" lIns="72009" tIns="72009" rIns="72009" bIns="72009" numCol="1" anchor="b"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smtClean="0">
                <a:ln>
                  <a:noFill/>
                </a:ln>
                <a:solidFill>
                  <a:schemeClr val="bg1"/>
                </a:solidFill>
                <a:effectLst/>
                <a:latin typeface="Arial" pitchFamily="34" charset="0"/>
                <a:cs typeface="Arial" pitchFamily="34" charset="0"/>
              </a:rPr>
              <a:t>Report</a:t>
            </a:r>
            <a:r>
              <a:rPr kumimoji="0" lang="en-US" sz="900" i="0" u="none" strike="noStrike" cap="none" normalizeH="0" dirty="0" smtClean="0">
                <a:ln>
                  <a:noFill/>
                </a:ln>
                <a:solidFill>
                  <a:schemeClr val="bg1"/>
                </a:solidFill>
                <a:effectLst/>
                <a:latin typeface="Arial" pitchFamily="34" charset="0"/>
                <a:cs typeface="Arial" pitchFamily="34" charset="0"/>
              </a:rPr>
              <a:t> </a:t>
            </a:r>
            <a:r>
              <a:rPr lang="en-US" sz="900" dirty="0" smtClean="0">
                <a:solidFill>
                  <a:schemeClr val="bg1"/>
                </a:solidFill>
              </a:rPr>
              <a:t>Method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pitchFamily="34" charset="0"/>
                <a:cs typeface="Arial" pitchFamily="34" charset="0"/>
              </a:rPr>
              <a:t>Use Case Repository</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graphicFrame>
        <p:nvGraphicFramePr>
          <p:cNvPr id="65" name="Rectangle 2" hidden="1"/>
          <p:cNvGraphicFramePr>
            <a:graphicFrameLocks/>
          </p:cNvGraphicFramePr>
          <p:nvPr>
            <p:custDataLst>
              <p:tags r:id="rId7"/>
            </p:custDataLst>
          </p:nvPr>
        </p:nvGraphicFramePr>
        <p:xfrm>
          <a:off x="152400" y="152400"/>
          <a:ext cx="158750" cy="158750"/>
        </p:xfrm>
        <a:graphic>
          <a:graphicData uri="http://schemas.openxmlformats.org/presentationml/2006/ole">
            <mc:AlternateContent xmlns:mc="http://schemas.openxmlformats.org/markup-compatibility/2006">
              <mc:Choice xmlns:v="urn:schemas-microsoft-com:vml" Requires="v">
                <p:oleObj spid="_x0000_s6219" r:id="rId30" imgW="0" imgH="0" progId="">
                  <p:embed/>
                </p:oleObj>
              </mc:Choice>
              <mc:Fallback>
                <p:oleObj r:id="rId30"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 y="15240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 name="AutoShape 114"/>
          <p:cNvSpPr>
            <a:spLocks noChangeArrowheads="1"/>
          </p:cNvSpPr>
          <p:nvPr>
            <p:custDataLst>
              <p:tags r:id="rId8"/>
            </p:custDataLst>
          </p:nvPr>
        </p:nvSpPr>
        <p:spPr bwMode="auto">
          <a:xfrm flipH="1">
            <a:off x="2238844" y="4479854"/>
            <a:ext cx="1494955" cy="607089"/>
          </a:xfrm>
          <a:prstGeom prst="leftRightArrow">
            <a:avLst>
              <a:gd name="adj1" fmla="val 100000"/>
              <a:gd name="adj2" fmla="val 0"/>
            </a:avLst>
          </a:prstGeom>
          <a:solidFill>
            <a:srgbClr val="008000"/>
          </a:solidFill>
          <a:ln w="9525" algn="ctr">
            <a:solidFill>
              <a:srgbClr val="879BAA"/>
            </a:solidFill>
            <a:miter lim="800000"/>
            <a:headEnd/>
            <a:tailEnd/>
          </a:ln>
        </p:spPr>
        <p:txBody>
          <a:bodyPr vert="horz" wrap="square" lIns="72009" tIns="72009" rIns="72009" bIns="72009" numCol="1" anchor="b"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smtClean="0">
                <a:ln>
                  <a:noFill/>
                </a:ln>
                <a:solidFill>
                  <a:schemeClr val="bg1"/>
                </a:solidFill>
                <a:effectLst/>
                <a:latin typeface="Arial" pitchFamily="34" charset="0"/>
                <a:cs typeface="Arial" pitchFamily="34" charset="0"/>
              </a:rPr>
              <a:t>Report</a:t>
            </a:r>
          </a:p>
          <a:p>
            <a:pPr marL="0" marR="0" lvl="0" indent="0" algn="ctr" defTabSz="914400" rtl="0" eaLnBrk="1" fontAlgn="base" latinLnBrk="0" hangingPunct="1">
              <a:lnSpc>
                <a:spcPct val="100000"/>
              </a:lnSpc>
              <a:spcBef>
                <a:spcPct val="0"/>
              </a:spcBef>
              <a:spcAft>
                <a:spcPct val="0"/>
              </a:spcAft>
              <a:buClrTx/>
              <a:buSzTx/>
              <a:buFontTx/>
              <a:buNone/>
              <a:tabLst/>
            </a:pPr>
            <a:r>
              <a:rPr lang="en-US" sz="900" dirty="0" smtClean="0">
                <a:solidFill>
                  <a:schemeClr val="bg1"/>
                </a:solidFill>
              </a:rPr>
              <a:t>Method/Set of Standards</a:t>
            </a:r>
          </a:p>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solidFill>
              </a:rPr>
              <a:t>SGAM Mapping</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67" name="AutoShape 114"/>
          <p:cNvSpPr>
            <a:spLocks noChangeArrowheads="1"/>
          </p:cNvSpPr>
          <p:nvPr>
            <p:custDataLst>
              <p:tags r:id="rId9"/>
            </p:custDataLst>
          </p:nvPr>
        </p:nvSpPr>
        <p:spPr bwMode="auto">
          <a:xfrm flipH="1">
            <a:off x="2957430" y="2131219"/>
            <a:ext cx="1479024" cy="653256"/>
          </a:xfrm>
          <a:prstGeom prst="leftRightArrow">
            <a:avLst>
              <a:gd name="adj1" fmla="val 100000"/>
              <a:gd name="adj2" fmla="val 0"/>
            </a:avLst>
          </a:prstGeom>
          <a:solidFill>
            <a:srgbClr val="008000"/>
          </a:solidFill>
          <a:ln w="9525" algn="ctr">
            <a:solidFill>
              <a:srgbClr val="879BAA"/>
            </a:solidFill>
            <a:miter lim="800000"/>
            <a:headEnd/>
            <a:tailEnd/>
          </a:ln>
        </p:spPr>
        <p:txBody>
          <a:bodyPr vert="horz" wrap="square" lIns="72009" tIns="72009" rIns="72009" bIns="72009" numCol="1" anchor="b" anchorCtr="0" compatLnSpc="1">
            <a:prstTxWarp prst="textNoShape">
              <a:avLst/>
            </a:prstTxWarp>
            <a:spAutoFit/>
          </a:bodyPr>
          <a:lstStyle/>
          <a:p>
            <a:pPr algn="ctr"/>
            <a:r>
              <a:rPr lang="en-US" sz="900" dirty="0">
                <a:solidFill>
                  <a:schemeClr val="bg1"/>
                </a:solidFill>
              </a:rPr>
              <a:t>Report Set of Standards</a:t>
            </a:r>
          </a:p>
          <a:p>
            <a:pPr algn="ctr"/>
            <a:r>
              <a:rPr lang="en-US" sz="1200" b="1" dirty="0">
                <a:solidFill>
                  <a:schemeClr val="bg1"/>
                </a:solidFill>
              </a:rPr>
              <a:t>Work program</a:t>
            </a:r>
          </a:p>
          <a:p>
            <a:pPr algn="ctr"/>
            <a:r>
              <a:rPr lang="en-US" sz="1200" b="1" dirty="0">
                <a:solidFill>
                  <a:schemeClr val="bg1"/>
                </a:solidFill>
              </a:rPr>
              <a:t>Gap </a:t>
            </a:r>
            <a:r>
              <a:rPr lang="en-US" sz="1200" b="1" dirty="0" smtClean="0">
                <a:solidFill>
                  <a:schemeClr val="bg1"/>
                </a:solidFill>
              </a:rPr>
              <a:t>List</a:t>
            </a:r>
            <a:endParaRPr lang="en-US" sz="900" dirty="0">
              <a:solidFill>
                <a:schemeClr val="bg1"/>
              </a:solidFill>
            </a:endParaRPr>
          </a:p>
        </p:txBody>
      </p:sp>
      <p:sp>
        <p:nvSpPr>
          <p:cNvPr id="68" name="Line 52"/>
          <p:cNvSpPr>
            <a:spLocks noChangeShapeType="1"/>
          </p:cNvSpPr>
          <p:nvPr>
            <p:custDataLst>
              <p:tags r:id="rId10"/>
            </p:custDataLst>
          </p:nvPr>
        </p:nvSpPr>
        <p:spPr bwMode="gray">
          <a:xfrm rot="5400000">
            <a:off x="3352623" y="3118029"/>
            <a:ext cx="667107" cy="2"/>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69" name="AutoShape 114"/>
          <p:cNvSpPr>
            <a:spLocks noChangeArrowheads="1"/>
          </p:cNvSpPr>
          <p:nvPr>
            <p:custDataLst>
              <p:tags r:id="rId11"/>
            </p:custDataLst>
          </p:nvPr>
        </p:nvSpPr>
        <p:spPr bwMode="auto">
          <a:xfrm flipH="1">
            <a:off x="6281180" y="2131219"/>
            <a:ext cx="1292225" cy="653256"/>
          </a:xfrm>
          <a:prstGeom prst="leftRightArrow">
            <a:avLst>
              <a:gd name="adj1" fmla="val 100000"/>
              <a:gd name="adj2" fmla="val 0"/>
            </a:avLst>
          </a:prstGeom>
          <a:solidFill>
            <a:srgbClr val="008000"/>
          </a:solidFill>
          <a:ln w="9525" algn="ctr">
            <a:solidFill>
              <a:srgbClr val="879BAA"/>
            </a:solidFill>
            <a:miter lim="800000"/>
            <a:headEnd/>
            <a:tailEnd/>
          </a:ln>
        </p:spPr>
        <p:txBody>
          <a:bodyPr vert="horz" wrap="square" lIns="72009" tIns="72009" rIns="72009" bIns="72009" numCol="1" anchor="b"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smtClean="0">
                <a:ln>
                  <a:noFill/>
                </a:ln>
                <a:solidFill>
                  <a:schemeClr val="bg1"/>
                </a:solidFill>
                <a:effectLst/>
                <a:latin typeface="Arial" pitchFamily="34" charset="0"/>
                <a:cs typeface="Arial" pitchFamily="34" charset="0"/>
              </a:rPr>
              <a:t>Report</a:t>
            </a:r>
            <a:r>
              <a:rPr kumimoji="0" lang="en-US" sz="900" i="0" u="none" strike="noStrike" cap="none" normalizeH="0" dirty="0" smtClean="0">
                <a:ln>
                  <a:noFill/>
                </a:ln>
                <a:solidFill>
                  <a:schemeClr val="bg1"/>
                </a:solidFill>
                <a:effectLst/>
                <a:latin typeface="Arial" pitchFamily="34" charset="0"/>
                <a:cs typeface="Arial" pitchFamily="34" charset="0"/>
              </a:rPr>
              <a:t> </a:t>
            </a:r>
            <a:r>
              <a:rPr lang="en-US" sz="900" dirty="0" smtClean="0">
                <a:solidFill>
                  <a:schemeClr val="bg1"/>
                </a:solidFill>
              </a:rPr>
              <a:t>Interoperability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pitchFamily="34" charset="0"/>
                <a:cs typeface="Arial" pitchFamily="34" charset="0"/>
              </a:rPr>
              <a:t>Interoperability</a:t>
            </a:r>
            <a:r>
              <a:rPr kumimoji="0" lang="en-US" sz="1200" b="1" i="0" u="none" strike="noStrike" cap="none" normalizeH="0" dirty="0" smtClean="0">
                <a:ln>
                  <a:noFill/>
                </a:ln>
                <a:solidFill>
                  <a:schemeClr val="bg1"/>
                </a:solidFill>
                <a:effectLst/>
                <a:latin typeface="Arial" pitchFamily="34" charset="0"/>
                <a:cs typeface="Arial" pitchFamily="34" charset="0"/>
              </a:rPr>
              <a:t> Testing</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70" name="Line 52"/>
          <p:cNvSpPr>
            <a:spLocks noChangeShapeType="1"/>
          </p:cNvSpPr>
          <p:nvPr>
            <p:custDataLst>
              <p:tags r:id="rId12"/>
            </p:custDataLst>
          </p:nvPr>
        </p:nvSpPr>
        <p:spPr bwMode="gray">
          <a:xfrm rot="5400000">
            <a:off x="6090822" y="2608679"/>
            <a:ext cx="667107" cy="1018703"/>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71" name="Line 52"/>
          <p:cNvSpPr>
            <a:spLocks noChangeShapeType="1"/>
          </p:cNvSpPr>
          <p:nvPr>
            <p:custDataLst>
              <p:tags r:id="rId13"/>
            </p:custDataLst>
          </p:nvPr>
        </p:nvSpPr>
        <p:spPr bwMode="gray">
          <a:xfrm rot="5400000" flipV="1">
            <a:off x="7221303" y="2496903"/>
            <a:ext cx="673098" cy="1248252"/>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72" name="AutoShape 114"/>
          <p:cNvSpPr>
            <a:spLocks noChangeArrowheads="1"/>
          </p:cNvSpPr>
          <p:nvPr>
            <p:custDataLst>
              <p:tags r:id="rId14"/>
            </p:custDataLst>
          </p:nvPr>
        </p:nvSpPr>
        <p:spPr bwMode="auto">
          <a:xfrm flipH="1">
            <a:off x="991669" y="5122585"/>
            <a:ext cx="7617342" cy="468590"/>
          </a:xfrm>
          <a:prstGeom prst="leftRightArrow">
            <a:avLst>
              <a:gd name="adj1" fmla="val 100000"/>
              <a:gd name="adj2" fmla="val 0"/>
            </a:avLst>
          </a:prstGeom>
          <a:solidFill>
            <a:srgbClr val="008000"/>
          </a:solidFill>
          <a:ln w="9525" algn="ctr">
            <a:solidFill>
              <a:srgbClr val="879BAA"/>
            </a:solidFill>
            <a:miter lim="800000"/>
            <a:headEnd/>
            <a:tailEnd/>
          </a:ln>
        </p:spPr>
        <p:txBody>
          <a:bodyPr vert="horz" wrap="square" lIns="72009" tIns="72009" rIns="72009" bIns="72009" numCol="1" anchor="b"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smtClean="0">
                <a:ln>
                  <a:noFill/>
                </a:ln>
                <a:solidFill>
                  <a:schemeClr val="bg1"/>
                </a:solidFill>
                <a:effectLst/>
                <a:latin typeface="Arial" pitchFamily="34" charset="0"/>
                <a:cs typeface="Arial" pitchFamily="34" charset="0"/>
              </a:rPr>
              <a:t>Report Information Security</a:t>
            </a:r>
            <a:endParaRPr lang="en-US" sz="900" dirty="0" smtClean="0">
              <a:solidFill>
                <a:schemeClr val="bg1"/>
              </a:solidFill>
            </a:endParaRPr>
          </a:p>
          <a:p>
            <a:pPr marL="0" marR="0" lvl="0" indent="0"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solidFill>
              </a:rPr>
              <a:t>Smart Grid Information Security</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73" name="AutoShape 114"/>
          <p:cNvSpPr>
            <a:spLocks noChangeArrowheads="1"/>
          </p:cNvSpPr>
          <p:nvPr>
            <p:custDataLst>
              <p:tags r:id="rId15"/>
            </p:custDataLst>
          </p:nvPr>
        </p:nvSpPr>
        <p:spPr bwMode="auto">
          <a:xfrm flipH="1">
            <a:off x="3989202" y="4474706"/>
            <a:ext cx="1561630" cy="607089"/>
          </a:xfrm>
          <a:prstGeom prst="leftRightArrow">
            <a:avLst>
              <a:gd name="adj1" fmla="val 100000"/>
              <a:gd name="adj2" fmla="val 0"/>
            </a:avLst>
          </a:prstGeom>
          <a:solidFill>
            <a:srgbClr val="008000"/>
          </a:solidFill>
          <a:ln w="9525" algn="ctr">
            <a:solidFill>
              <a:srgbClr val="879BAA"/>
            </a:solidFill>
            <a:miter lim="800000"/>
            <a:headEnd/>
            <a:tailEnd/>
          </a:ln>
        </p:spPr>
        <p:txBody>
          <a:bodyPr vert="horz" wrap="square" lIns="72009" tIns="72009" rIns="72009" bIns="72009" numCol="1" anchor="b"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smtClean="0">
                <a:ln>
                  <a:noFill/>
                </a:ln>
                <a:solidFill>
                  <a:schemeClr val="bg1"/>
                </a:solidFill>
                <a:effectLst/>
                <a:latin typeface="Arial" pitchFamily="34" charset="0"/>
                <a:cs typeface="Arial" pitchFamily="34" charset="0"/>
              </a:rPr>
              <a:t>Report</a:t>
            </a:r>
            <a:r>
              <a:rPr kumimoji="0" lang="en-US" sz="900" i="0" u="none" strike="noStrike" cap="none" normalizeH="0" dirty="0" smtClean="0">
                <a:ln>
                  <a:noFill/>
                </a:ln>
                <a:solidFill>
                  <a:schemeClr val="bg1"/>
                </a:solidFill>
                <a:effectLst/>
                <a:latin typeface="Arial" pitchFamily="34" charset="0"/>
                <a:cs typeface="Arial" pitchFamily="34" charset="0"/>
              </a:rPr>
              <a:t> </a:t>
            </a:r>
            <a:br>
              <a:rPr kumimoji="0" lang="en-US" sz="900" i="0" u="none" strike="noStrike" cap="none" normalizeH="0" dirty="0" smtClean="0">
                <a:ln>
                  <a:noFill/>
                </a:ln>
                <a:solidFill>
                  <a:schemeClr val="bg1"/>
                </a:solidFill>
                <a:effectLst/>
                <a:latin typeface="Arial" pitchFamily="34" charset="0"/>
                <a:cs typeface="Arial" pitchFamily="34" charset="0"/>
              </a:rPr>
            </a:br>
            <a:r>
              <a:rPr lang="en-US" sz="900" dirty="0" smtClean="0">
                <a:solidFill>
                  <a:schemeClr val="bg1"/>
                </a:solidFill>
              </a:rPr>
              <a:t>Set of Standards</a:t>
            </a:r>
          </a:p>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solidFill>
              </a:rPr>
              <a:t>Set of Standards</a:t>
            </a:r>
            <a:endParaRPr kumimoji="0" lang="en-US"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74" name="Line 66"/>
          <p:cNvSpPr>
            <a:spLocks noChangeShapeType="1"/>
          </p:cNvSpPr>
          <p:nvPr>
            <p:custDataLst>
              <p:tags r:id="rId16"/>
            </p:custDataLst>
          </p:nvPr>
        </p:nvSpPr>
        <p:spPr bwMode="gray">
          <a:xfrm rot="16200000" flipV="1">
            <a:off x="4052890" y="3745268"/>
            <a:ext cx="342900" cy="1076327"/>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75" name="Line 66"/>
          <p:cNvSpPr>
            <a:spLocks noChangeShapeType="1"/>
          </p:cNvSpPr>
          <p:nvPr>
            <p:custDataLst>
              <p:tags r:id="rId17"/>
            </p:custDataLst>
          </p:nvPr>
        </p:nvSpPr>
        <p:spPr bwMode="gray">
          <a:xfrm rot="16200000">
            <a:off x="4657726" y="4216759"/>
            <a:ext cx="342900" cy="133346"/>
          </a:xfrm>
          <a:prstGeom prst="line">
            <a:avLst/>
          </a:prstGeom>
          <a:noFill/>
          <a:ln w="9525">
            <a:solidFill>
              <a:srgbClr val="879BAA"/>
            </a:solidFill>
            <a:round/>
            <a:headEnd/>
            <a:tailEnd type="oval" w="med" len="med"/>
          </a:ln>
          <a:extLst>
            <a:ext uri="{909E8E84-426E-40DD-AFC4-6F175D3DCCD1}">
              <a14:hiddenFill xmlns:a14="http://schemas.microsoft.com/office/drawing/2010/main">
                <a:noFill/>
              </a14:hiddenFill>
            </a:ext>
          </a:extLst>
        </p:spPr>
        <p:txBody>
          <a:bodyPr vert="horz" wrap="none" lIns="0" tIns="0" rIns="0" bIns="0" numCol="1" anchor="ctr" anchorCtr="0" compatLnSpc="1">
            <a:prstTxWarp prst="textNoShape">
              <a:avLst/>
            </a:prstTxWarp>
          </a:bodyPr>
          <a:lstStyle/>
          <a:p>
            <a:endParaRPr lang="en-US"/>
          </a:p>
        </p:txBody>
      </p:sp>
      <p:sp>
        <p:nvSpPr>
          <p:cNvPr id="38" name="Textplatzhalter 2"/>
          <p:cNvSpPr txBox="1">
            <a:spLocks/>
          </p:cNvSpPr>
          <p:nvPr/>
        </p:nvSpPr>
        <p:spPr>
          <a:xfrm>
            <a:off x="541338" y="1603375"/>
            <a:ext cx="8207375" cy="215444"/>
          </a:xfrm>
          <a:prstGeom prst="rect">
            <a:avLst/>
          </a:prstGeom>
        </p:spPr>
        <p:txBody>
          <a:bodyPr vert="horz" wrap="square" lIns="0" tIns="0" rIns="0" bIns="0" rtlCol="0">
            <a:noAutofit/>
          </a:bodyPr>
          <a:lstStyle>
            <a:lvl1pPr marL="0" marR="0" indent="0" algn="l" defTabSz="914400" eaLnBrk="1" latinLnBrk="0" hangingPunct="1">
              <a:lnSpc>
                <a:spcPct val="100000"/>
              </a:lnSpc>
              <a:spcBef>
                <a:spcPts val="600"/>
              </a:spcBef>
              <a:buClrTx/>
              <a:buSzTx/>
              <a:buFont typeface="Wingdings" pitchFamily="2" charset="2"/>
              <a:buNone/>
              <a:tabLst/>
              <a:defRPr lang="en-US" sz="1400" baseline="0" dirty="0" smtClean="0">
                <a:latin typeface="+mn-lt"/>
                <a:ea typeface="+mn-ea"/>
              </a:defRPr>
            </a:lvl1pPr>
            <a:lvl2pPr marL="176400" indent="-176400" algn="l" eaLnBrk="1" hangingPunct="1">
              <a:lnSpc>
                <a:spcPct val="100000"/>
              </a:lnSpc>
              <a:spcBef>
                <a:spcPts val="600"/>
              </a:spcBef>
              <a:buClr>
                <a:srgbClr val="879BAA"/>
              </a:buClr>
              <a:buFont typeface="Arial" pitchFamily="34" charset="0"/>
              <a:buChar char="•"/>
              <a:defRPr sz="1400">
                <a:latin typeface="+mn-lt"/>
                <a:ea typeface="+mn-ea"/>
              </a:defRPr>
            </a:lvl2pPr>
            <a:lvl3pPr marL="356400" indent="-177800" algn="l" eaLnBrk="1" hangingPunct="1">
              <a:lnSpc>
                <a:spcPct val="100000"/>
              </a:lnSpc>
              <a:spcBef>
                <a:spcPts val="600"/>
              </a:spcBef>
              <a:buClr>
                <a:srgbClr val="879BAA"/>
              </a:buClr>
              <a:buChar char="•"/>
              <a:defRPr sz="1400">
                <a:latin typeface="+mn-lt"/>
                <a:ea typeface="+mn-ea"/>
              </a:defRPr>
            </a:lvl3pPr>
            <a:lvl4pPr marL="532800" indent="-177800" algn="l" eaLnBrk="1" hangingPunct="1">
              <a:lnSpc>
                <a:spcPct val="100000"/>
              </a:lnSpc>
              <a:spcBef>
                <a:spcPts val="600"/>
              </a:spcBef>
              <a:buClr>
                <a:srgbClr val="879BAA"/>
              </a:buClr>
              <a:buChar char="•"/>
              <a:defRPr sz="1400">
                <a:latin typeface="+mn-lt"/>
                <a:ea typeface="+mn-ea"/>
              </a:defRPr>
            </a:lvl4pPr>
            <a:lvl5pPr marL="712800" indent="-177800" algn="l" eaLnBrk="1" hangingPunct="1">
              <a:lnSpc>
                <a:spcPct val="100000"/>
              </a:lnSpc>
              <a:spcBef>
                <a:spcPts val="600"/>
              </a:spcBef>
              <a:buClr>
                <a:srgbClr val="879BAA"/>
              </a:buClr>
              <a:buChar char="•"/>
              <a:defRPr sz="1400">
                <a:latin typeface="+mn-lt"/>
                <a:ea typeface="+mn-ea"/>
              </a:defRPr>
            </a:lvl5pPr>
            <a:lvl6pPr marL="889200" indent="-177800" fontAlgn="base">
              <a:lnSpc>
                <a:spcPct val="100000"/>
              </a:lnSpc>
              <a:spcBef>
                <a:spcPts val="600"/>
              </a:spcBef>
              <a:spcAft>
                <a:spcPct val="0"/>
              </a:spcAft>
              <a:buClr>
                <a:srgbClr val="879BAA"/>
              </a:buClr>
              <a:buChar char="•"/>
              <a:defRPr sz="1400">
                <a:latin typeface="+mn-lt"/>
                <a:ea typeface="+mn-ea"/>
              </a:defRPr>
            </a:lvl6pPr>
            <a:lvl7pPr marL="1065600" indent="-177800" fontAlgn="base">
              <a:lnSpc>
                <a:spcPct val="100000"/>
              </a:lnSpc>
              <a:spcBef>
                <a:spcPts val="600"/>
              </a:spcBef>
              <a:spcAft>
                <a:spcPct val="0"/>
              </a:spcAft>
              <a:buClr>
                <a:srgbClr val="879BAA"/>
              </a:buClr>
              <a:buChar char="•"/>
              <a:defRPr sz="1400">
                <a:latin typeface="+mn-lt"/>
                <a:ea typeface="+mn-ea"/>
              </a:defRPr>
            </a:lvl7pPr>
            <a:lvl8pPr marL="1245600" indent="-177800" fontAlgn="base">
              <a:lnSpc>
                <a:spcPct val="100000"/>
              </a:lnSpc>
              <a:spcBef>
                <a:spcPts val="600"/>
              </a:spcBef>
              <a:spcAft>
                <a:spcPct val="0"/>
              </a:spcAft>
              <a:buClr>
                <a:srgbClr val="879BAA"/>
              </a:buClr>
              <a:buChar char="•"/>
              <a:defRPr sz="1400">
                <a:latin typeface="+mn-lt"/>
                <a:ea typeface="+mn-ea"/>
              </a:defRPr>
            </a:lvl8pPr>
            <a:lvl9pPr marL="1422000" indent="-177800" fontAlgn="base">
              <a:lnSpc>
                <a:spcPct val="100000"/>
              </a:lnSpc>
              <a:spcBef>
                <a:spcPts val="600"/>
              </a:spcBef>
              <a:spcAft>
                <a:spcPct val="0"/>
              </a:spcAft>
              <a:buClr>
                <a:srgbClr val="879BAA"/>
              </a:buClr>
              <a:buChar char="•"/>
              <a:defRPr sz="1400">
                <a:latin typeface="+mn-lt"/>
                <a:ea typeface="+mn-ea"/>
              </a:defRPr>
            </a:lvl9pPr>
          </a:lstStyle>
          <a:p>
            <a:r>
              <a:rPr lang="en-US" dirty="0" smtClean="0">
                <a:solidFill>
                  <a:srgbClr val="000000"/>
                </a:solidFill>
              </a:rPr>
              <a:t>Where to find SEG-CG activities and results in the process</a:t>
            </a:r>
            <a:endParaRPr lang="en-US" dirty="0">
              <a:solidFill>
                <a:srgbClr val="000000"/>
              </a:solidFill>
            </a:endParaRPr>
          </a:p>
        </p:txBody>
      </p:sp>
      <p:sp>
        <p:nvSpPr>
          <p:cNvPr id="39" name="Text Box 53"/>
          <p:cNvSpPr txBox="1">
            <a:spLocks noChangeArrowheads="1"/>
          </p:cNvSpPr>
          <p:nvPr>
            <p:custDataLst>
              <p:tags r:id="rId18"/>
            </p:custDataLst>
          </p:nvPr>
        </p:nvSpPr>
        <p:spPr bwMode="gray">
          <a:xfrm>
            <a:off x="695325" y="5858072"/>
            <a:ext cx="7747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lvl1pPr eaLnBrk="0" hangingPunct="0">
              <a:defRPr sz="1200">
                <a:solidFill>
                  <a:schemeClr val="tx1"/>
                </a:solidFill>
                <a:latin typeface="Arial" charset="0"/>
                <a:ea typeface="ＭＳ Ｐゴシック" pitchFamily="34" charset="-128"/>
              </a:defRPr>
            </a:lvl1pPr>
            <a:lvl2pPr marL="742950" indent="-285750" eaLnBrk="0" hangingPunct="0">
              <a:defRPr sz="1200">
                <a:solidFill>
                  <a:schemeClr val="tx1"/>
                </a:solidFill>
                <a:latin typeface="Arial" charset="0"/>
                <a:ea typeface="ＭＳ Ｐゴシック" pitchFamily="34" charset="-128"/>
              </a:defRPr>
            </a:lvl2pPr>
            <a:lvl3pPr marL="1143000" indent="-228600" eaLnBrk="0" hangingPunct="0">
              <a:defRPr sz="1200">
                <a:solidFill>
                  <a:schemeClr val="tx1"/>
                </a:solidFill>
                <a:latin typeface="Arial" charset="0"/>
                <a:ea typeface="ＭＳ Ｐゴシック" pitchFamily="34" charset="-128"/>
              </a:defRPr>
            </a:lvl3pPr>
            <a:lvl4pPr marL="1600200" indent="-228600" eaLnBrk="0" hangingPunct="0">
              <a:defRPr sz="1200">
                <a:solidFill>
                  <a:schemeClr val="tx1"/>
                </a:solidFill>
                <a:latin typeface="Arial" charset="0"/>
                <a:ea typeface="ＭＳ Ｐゴシック" pitchFamily="34" charset="-128"/>
              </a:defRPr>
            </a:lvl4pPr>
            <a:lvl5pPr marL="2057400" indent="-228600" eaLnBrk="0" hangingPunct="0">
              <a:defRPr sz="1200">
                <a:solidFill>
                  <a:schemeClr val="tx1"/>
                </a:solidFill>
                <a:latin typeface="Arial" charset="0"/>
                <a:ea typeface="ＭＳ Ｐゴシック" pitchFamily="34" charset="-128"/>
              </a:defRPr>
            </a:lvl5pPr>
            <a:lvl6pPr marL="2514600" indent="-228600" algn="ctr" eaLnBrk="0" fontAlgn="base" hangingPunct="0">
              <a:lnSpc>
                <a:spcPct val="110000"/>
              </a:lnSpc>
              <a:spcBef>
                <a:spcPct val="0"/>
              </a:spcBef>
              <a:spcAft>
                <a:spcPct val="0"/>
              </a:spcAft>
              <a:defRPr sz="1200">
                <a:solidFill>
                  <a:schemeClr val="tx1"/>
                </a:solidFill>
                <a:latin typeface="Arial" charset="0"/>
                <a:ea typeface="ＭＳ Ｐゴシック" pitchFamily="34" charset="-128"/>
              </a:defRPr>
            </a:lvl6pPr>
            <a:lvl7pPr marL="2971800" indent="-228600" algn="ctr" eaLnBrk="0" fontAlgn="base" hangingPunct="0">
              <a:lnSpc>
                <a:spcPct val="110000"/>
              </a:lnSpc>
              <a:spcBef>
                <a:spcPct val="0"/>
              </a:spcBef>
              <a:spcAft>
                <a:spcPct val="0"/>
              </a:spcAft>
              <a:defRPr sz="1200">
                <a:solidFill>
                  <a:schemeClr val="tx1"/>
                </a:solidFill>
                <a:latin typeface="Arial" charset="0"/>
                <a:ea typeface="ＭＳ Ｐゴシック" pitchFamily="34" charset="-128"/>
              </a:defRPr>
            </a:lvl7pPr>
            <a:lvl8pPr marL="3429000" indent="-228600" algn="ctr" eaLnBrk="0" fontAlgn="base" hangingPunct="0">
              <a:lnSpc>
                <a:spcPct val="110000"/>
              </a:lnSpc>
              <a:spcBef>
                <a:spcPct val="0"/>
              </a:spcBef>
              <a:spcAft>
                <a:spcPct val="0"/>
              </a:spcAft>
              <a:defRPr sz="1200">
                <a:solidFill>
                  <a:schemeClr val="tx1"/>
                </a:solidFill>
                <a:latin typeface="Arial" charset="0"/>
                <a:ea typeface="ＭＳ Ｐゴシック" pitchFamily="34" charset="-128"/>
              </a:defRPr>
            </a:lvl8pPr>
            <a:lvl9pPr marL="3886200" indent="-228600" algn="ctr" eaLnBrk="0" fontAlgn="base" hangingPunct="0">
              <a:lnSpc>
                <a:spcPct val="110000"/>
              </a:lnSpc>
              <a:spcBef>
                <a:spcPct val="0"/>
              </a:spcBef>
              <a:spcAft>
                <a:spcPct val="0"/>
              </a:spcAft>
              <a:defRPr sz="1200">
                <a:solidFill>
                  <a:schemeClr val="tx1"/>
                </a:solidFill>
                <a:latin typeface="Arial" charset="0"/>
                <a:ea typeface="ＭＳ Ｐゴシック" pitchFamily="34" charset="-128"/>
              </a:defRPr>
            </a:lvl9pPr>
          </a:lstStyle>
          <a:p>
            <a:pPr algn="ctr" eaLnBrk="1" hangingPunct="1">
              <a:lnSpc>
                <a:spcPct val="100000"/>
              </a:lnSpc>
              <a:buFont typeface="Wingdings" pitchFamily="2" charset="2"/>
              <a:buNone/>
            </a:pPr>
            <a:r>
              <a:rPr lang="en-US" sz="2000" i="1" dirty="0"/>
              <a:t>CG-SEG</a:t>
            </a:r>
            <a:r>
              <a:rPr lang="en-US" sz="2000" dirty="0" smtClean="0">
                <a:solidFill>
                  <a:srgbClr val="000000"/>
                </a:solidFill>
              </a:rPr>
              <a:t> has explicitly worked on Pre- and Post-Standardization</a:t>
            </a:r>
          </a:p>
        </p:txBody>
      </p:sp>
    </p:spTree>
    <p:extLst>
      <p:ext uri="{BB962C8B-B14F-4D97-AF65-F5344CB8AC3E}">
        <p14:creationId xmlns:p14="http://schemas.microsoft.com/office/powerpoint/2010/main" val="26787240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631825" y="1481138"/>
            <a:ext cx="8115300" cy="3673475"/>
          </a:xfrm>
        </p:spPr>
        <p:txBody>
          <a:bodyPr/>
          <a:lstStyle/>
          <a:p>
            <a:pPr marL="0" indent="0" algn="ctr">
              <a:buFont typeface="Wingdings" pitchFamily="2" charset="2"/>
              <a:buNone/>
            </a:pPr>
            <a:endParaRPr lang="en-GB" altLang="en-US" sz="4000" dirty="0">
              <a:solidFill>
                <a:srgbClr val="002060"/>
              </a:solidFill>
            </a:endParaRPr>
          </a:p>
          <a:p>
            <a:pPr marL="0" indent="0" algn="ctr">
              <a:buNone/>
            </a:pPr>
            <a:endParaRPr lang="en-GB" altLang="en-US" sz="4000" dirty="0">
              <a:solidFill>
                <a:srgbClr val="002060"/>
              </a:solidFill>
            </a:endParaRPr>
          </a:p>
          <a:p>
            <a:pPr marL="0" indent="0" algn="ctr">
              <a:buNone/>
            </a:pPr>
            <a:r>
              <a:rPr lang="en-GB" altLang="en-US" sz="4000" dirty="0" smtClean="0">
                <a:solidFill>
                  <a:srgbClr val="002060"/>
                </a:solidFill>
              </a:rPr>
              <a:t>Smart </a:t>
            </a:r>
            <a:r>
              <a:rPr lang="en-GB" altLang="en-US" sz="4000" dirty="0">
                <a:solidFill>
                  <a:srgbClr val="002060"/>
                </a:solidFill>
              </a:rPr>
              <a:t>Cities </a:t>
            </a:r>
            <a:r>
              <a:rPr lang="en-GB" altLang="en-US" sz="4000" dirty="0" smtClean="0">
                <a:solidFill>
                  <a:srgbClr val="002060"/>
                </a:solidFill>
              </a:rPr>
              <a:t>in Europe </a:t>
            </a:r>
          </a:p>
          <a:p>
            <a:pPr marL="0" indent="0" algn="ctr">
              <a:buNone/>
            </a:pPr>
            <a:r>
              <a:rPr lang="en-GB" altLang="en-US" sz="4000" dirty="0" smtClean="0">
                <a:solidFill>
                  <a:srgbClr val="002060"/>
                </a:solidFill>
              </a:rPr>
              <a:t>Policies &amp; Standards</a:t>
            </a:r>
            <a:endParaRPr lang="en-GB" altLang="en-US" sz="4000" dirty="0">
              <a:solidFill>
                <a:srgbClr val="002060"/>
              </a:solidFill>
            </a:endParaRPr>
          </a:p>
        </p:txBody>
      </p:sp>
    </p:spTree>
    <p:extLst>
      <p:ext uri="{BB962C8B-B14F-4D97-AF65-F5344CB8AC3E}">
        <p14:creationId xmlns:p14="http://schemas.microsoft.com/office/powerpoint/2010/main" val="42904171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smtClean="0"/>
              <a:t>EC RnD Projects encouraged to Standardize:</a:t>
            </a:r>
            <a:br>
              <a:rPr lang="en-GB" smtClean="0"/>
            </a:br>
            <a:r>
              <a:rPr lang="en-GB" smtClean="0"/>
              <a:t>H2020 Lighthouse Projects</a:t>
            </a:r>
            <a:endParaRPr lang="en-GB" dirty="0"/>
          </a:p>
        </p:txBody>
      </p:sp>
      <p:sp>
        <p:nvSpPr>
          <p:cNvPr id="5" name="Slide Number Placeholder 4"/>
          <p:cNvSpPr>
            <a:spLocks noGrp="1"/>
          </p:cNvSpPr>
          <p:nvPr>
            <p:ph type="sldNum" sz="quarter" idx="11"/>
          </p:nvPr>
        </p:nvSpPr>
        <p:spPr/>
        <p:txBody>
          <a:bodyPr/>
          <a:lstStyle/>
          <a:p>
            <a:fld id="{DDA21795-3DB8-4845-9F26-9A20274B6D4E}" type="slidenum">
              <a:rPr lang="en-GB" smtClean="0"/>
              <a:pPr/>
              <a:t>19</a:t>
            </a:fld>
            <a:endParaRPr lang="en-GB" dirty="0"/>
          </a:p>
        </p:txBody>
      </p:sp>
      <p:pic>
        <p:nvPicPr>
          <p:cNvPr id="7" name="Picture 6"/>
          <p:cNvPicPr>
            <a:picLocks noChangeAspect="1"/>
          </p:cNvPicPr>
          <p:nvPr/>
        </p:nvPicPr>
        <p:blipFill rotWithShape="1">
          <a:blip r:embed="rId3"/>
          <a:srcRect t="27855" b="28021"/>
          <a:stretch/>
        </p:blipFill>
        <p:spPr>
          <a:xfrm>
            <a:off x="5932128" y="3413459"/>
            <a:ext cx="2442072" cy="1077525"/>
          </a:xfrm>
          <a:prstGeom prst="rect">
            <a:avLst/>
          </a:prstGeom>
        </p:spPr>
      </p:pic>
      <p:pic>
        <p:nvPicPr>
          <p:cNvPr id="8" name="Picture 7"/>
          <p:cNvPicPr>
            <a:picLocks noChangeAspect="1"/>
          </p:cNvPicPr>
          <p:nvPr/>
        </p:nvPicPr>
        <p:blipFill>
          <a:blip r:embed="rId4"/>
          <a:stretch>
            <a:fillRect/>
          </a:stretch>
        </p:blipFill>
        <p:spPr>
          <a:xfrm>
            <a:off x="7283868" y="1472599"/>
            <a:ext cx="1860132" cy="1550110"/>
          </a:xfrm>
          <a:prstGeom prst="rect">
            <a:avLst/>
          </a:prstGeom>
        </p:spPr>
      </p:pic>
      <p:pic>
        <p:nvPicPr>
          <p:cNvPr id="9" name="Picture 8"/>
          <p:cNvPicPr>
            <a:picLocks noChangeAspect="1"/>
          </p:cNvPicPr>
          <p:nvPr/>
        </p:nvPicPr>
        <p:blipFill>
          <a:blip r:embed="rId5"/>
          <a:stretch>
            <a:fillRect/>
          </a:stretch>
        </p:blipFill>
        <p:spPr>
          <a:xfrm>
            <a:off x="580195" y="2203616"/>
            <a:ext cx="2122298" cy="1692253"/>
          </a:xfrm>
          <a:prstGeom prst="rect">
            <a:avLst/>
          </a:prstGeom>
        </p:spPr>
      </p:pic>
      <p:pic>
        <p:nvPicPr>
          <p:cNvPr id="10" name="Picture 9"/>
          <p:cNvPicPr>
            <a:picLocks noChangeAspect="1"/>
          </p:cNvPicPr>
          <p:nvPr/>
        </p:nvPicPr>
        <p:blipFill rotWithShape="1">
          <a:blip r:embed="rId6"/>
          <a:srcRect l="4250" t="21742" r="4050" b="18984"/>
          <a:stretch/>
        </p:blipFill>
        <p:spPr>
          <a:xfrm>
            <a:off x="6832099" y="4834373"/>
            <a:ext cx="2072127" cy="1339398"/>
          </a:xfrm>
          <a:prstGeom prst="rect">
            <a:avLst/>
          </a:prstGeom>
        </p:spPr>
      </p:pic>
      <p:pic>
        <p:nvPicPr>
          <p:cNvPr id="12" name="Picture 11"/>
          <p:cNvPicPr>
            <a:picLocks noChangeAspect="1"/>
          </p:cNvPicPr>
          <p:nvPr/>
        </p:nvPicPr>
        <p:blipFill rotWithShape="1">
          <a:blip r:embed="rId7"/>
          <a:srcRect l="9033" t="1333" r="9632" b="5621"/>
          <a:stretch/>
        </p:blipFill>
        <p:spPr>
          <a:xfrm>
            <a:off x="4475585" y="4408098"/>
            <a:ext cx="1871043" cy="2072859"/>
          </a:xfrm>
          <a:prstGeom prst="rect">
            <a:avLst/>
          </a:prstGeom>
        </p:spPr>
      </p:pic>
      <p:pic>
        <p:nvPicPr>
          <p:cNvPr id="13" name="Picture 12"/>
          <p:cNvPicPr>
            <a:picLocks noChangeAspect="1"/>
          </p:cNvPicPr>
          <p:nvPr/>
        </p:nvPicPr>
        <p:blipFill>
          <a:blip r:embed="rId8"/>
          <a:stretch>
            <a:fillRect/>
          </a:stretch>
        </p:blipFill>
        <p:spPr>
          <a:xfrm>
            <a:off x="322813" y="5094274"/>
            <a:ext cx="3374454" cy="1136658"/>
          </a:xfrm>
          <a:prstGeom prst="rect">
            <a:avLst/>
          </a:prstGeom>
        </p:spPr>
      </p:pic>
      <p:pic>
        <p:nvPicPr>
          <p:cNvPr id="14" name="Picture 13"/>
          <p:cNvPicPr>
            <a:picLocks noChangeAspect="1"/>
          </p:cNvPicPr>
          <p:nvPr/>
        </p:nvPicPr>
        <p:blipFill>
          <a:blip r:embed="rId9"/>
          <a:stretch>
            <a:fillRect/>
          </a:stretch>
        </p:blipFill>
        <p:spPr>
          <a:xfrm>
            <a:off x="2545395" y="3332685"/>
            <a:ext cx="1992923" cy="2039815"/>
          </a:xfrm>
          <a:prstGeom prst="rect">
            <a:avLst/>
          </a:prstGeom>
        </p:spPr>
      </p:pic>
      <p:pic>
        <p:nvPicPr>
          <p:cNvPr id="15" name="Picture 14"/>
          <p:cNvPicPr>
            <a:picLocks noChangeAspect="1"/>
          </p:cNvPicPr>
          <p:nvPr/>
        </p:nvPicPr>
        <p:blipFill>
          <a:blip r:embed="rId10"/>
          <a:stretch>
            <a:fillRect/>
          </a:stretch>
        </p:blipFill>
        <p:spPr>
          <a:xfrm>
            <a:off x="3516697" y="2462993"/>
            <a:ext cx="3969450" cy="877458"/>
          </a:xfrm>
          <a:prstGeom prst="rect">
            <a:avLst/>
          </a:prstGeom>
        </p:spPr>
      </p:pic>
      <p:pic>
        <p:nvPicPr>
          <p:cNvPr id="11" name="Picture 10"/>
          <p:cNvPicPr>
            <a:picLocks noChangeAspect="1"/>
          </p:cNvPicPr>
          <p:nvPr/>
        </p:nvPicPr>
        <p:blipFill>
          <a:blip r:embed="rId11"/>
          <a:stretch>
            <a:fillRect/>
          </a:stretch>
        </p:blipFill>
        <p:spPr>
          <a:xfrm>
            <a:off x="2073295" y="1481139"/>
            <a:ext cx="2286000" cy="1172308"/>
          </a:xfrm>
          <a:prstGeom prst="rect">
            <a:avLst/>
          </a:prstGeom>
        </p:spPr>
      </p:pic>
      <p:sp>
        <p:nvSpPr>
          <p:cNvPr id="16" name="Footer Placeholder 3"/>
          <p:cNvSpPr>
            <a:spLocks noGrp="1"/>
          </p:cNvSpPr>
          <p:nvPr>
            <p:ph type="ftr" sz="quarter" idx="10"/>
          </p:nvPr>
        </p:nvSpPr>
        <p:spPr bwMode="auto">
          <a:xfrm>
            <a:off x="431800" y="6588125"/>
            <a:ext cx="52101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0000"/>
              <a:buBlip>
                <a:blip r:embed="rId12"/>
              </a:buBlip>
              <a:defRPr sz="2400">
                <a:solidFill>
                  <a:srgbClr val="404040"/>
                </a:solidFill>
                <a:latin typeface="Calibri" panose="020F0502020204030204" pitchFamily="34" charset="0"/>
              </a:defRPr>
            </a:lvl1pPr>
            <a:lvl2pPr marL="742950" indent="-285750">
              <a:spcBef>
                <a:spcPct val="20000"/>
              </a:spcBef>
              <a:buClr>
                <a:schemeClr val="tx2"/>
              </a:buClr>
              <a:buSzPct val="120000"/>
              <a:buFont typeface="Arial" panose="020B0604020202020204" pitchFamily="34" charset="0"/>
              <a:buChar char="•"/>
              <a:defRPr sz="2000">
                <a:solidFill>
                  <a:srgbClr val="404040"/>
                </a:solidFill>
                <a:latin typeface="Calibri" panose="020F0502020204030204" pitchFamily="34" charset="0"/>
              </a:defRPr>
            </a:lvl2pPr>
            <a:lvl3pPr marL="11430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3pPr>
            <a:lvl4pPr marL="16002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4pPr>
            <a:lvl5pPr marL="20574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5pPr>
            <a:lvl6pPr marL="25146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6pPr>
            <a:lvl7pPr marL="29718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7pPr>
            <a:lvl8pPr marL="34290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8pPr>
            <a:lvl9pPr marL="38862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9pPr>
          </a:lstStyle>
          <a:p>
            <a:pPr>
              <a:spcBef>
                <a:spcPct val="0"/>
              </a:spcBef>
              <a:buSzTx/>
              <a:buFontTx/>
              <a:buNone/>
            </a:pPr>
            <a:r>
              <a:rPr lang="en-US" altLang="en-US" sz="800" dirty="0" smtClean="0">
                <a:solidFill>
                  <a:srgbClr val="898989"/>
                </a:solidFill>
                <a:cs typeface="Arial" panose="020B0604020202020204" pitchFamily="34" charset="0"/>
              </a:rPr>
              <a:t>© ETSI 2017. All rights reserved</a:t>
            </a:r>
          </a:p>
        </p:txBody>
      </p:sp>
    </p:spTree>
    <p:extLst>
      <p:ext uri="{BB962C8B-B14F-4D97-AF65-F5344CB8AC3E}">
        <p14:creationId xmlns:p14="http://schemas.microsoft.com/office/powerpoint/2010/main" val="1789049440"/>
      </p:ext>
    </p:extLst>
  </p:cSld>
  <p:clrMapOvr>
    <a:masterClrMapping/>
  </p:clrMapOvr>
  <p:transition advClick="0" advTm="10000">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 </a:t>
            </a:r>
            <a:r>
              <a:rPr lang="en-GB" dirty="0" smtClean="0"/>
              <a:t>R&amp;D </a:t>
            </a:r>
            <a:r>
              <a:rPr lang="en-GB" dirty="0"/>
              <a:t>Projects encouraged to Standardize:</a:t>
            </a:r>
            <a:br>
              <a:rPr lang="en-GB" dirty="0"/>
            </a:br>
            <a:r>
              <a:rPr lang="en-GB" dirty="0"/>
              <a:t>H2020 </a:t>
            </a:r>
            <a:r>
              <a:rPr lang="en-GB" dirty="0" smtClean="0"/>
              <a:t>Lighthouse Cities (and others)</a:t>
            </a:r>
            <a:endParaRPr lang="en-GB" dirty="0"/>
          </a:p>
        </p:txBody>
      </p:sp>
      <p:sp>
        <p:nvSpPr>
          <p:cNvPr id="3" name="Content Placeholder 2"/>
          <p:cNvSpPr>
            <a:spLocks noGrp="1"/>
          </p:cNvSpPr>
          <p:nvPr>
            <p:ph idx="1"/>
          </p:nvPr>
        </p:nvSpPr>
        <p:spPr>
          <a:xfrm>
            <a:off x="457200" y="1706399"/>
            <a:ext cx="8229600" cy="4177812"/>
          </a:xfrm>
        </p:spPr>
        <p:txBody>
          <a:bodyPr/>
          <a:lstStyle/>
          <a:p>
            <a:r>
              <a:rPr lang="en-GB" sz="2585" dirty="0" err="1">
                <a:solidFill>
                  <a:schemeClr val="tx1"/>
                </a:solidFill>
              </a:rPr>
              <a:t>GrowSmarter</a:t>
            </a:r>
            <a:r>
              <a:rPr lang="en-GB" sz="2585" dirty="0">
                <a:solidFill>
                  <a:schemeClr val="tx1"/>
                </a:solidFill>
              </a:rPr>
              <a:t>: Stockholm, Cologne, Barcelona</a:t>
            </a:r>
          </a:p>
          <a:p>
            <a:r>
              <a:rPr lang="en-GB" sz="2585" dirty="0" err="1">
                <a:solidFill>
                  <a:schemeClr val="tx1"/>
                </a:solidFill>
              </a:rPr>
              <a:t>mySMARTLife</a:t>
            </a:r>
            <a:r>
              <a:rPr lang="en-GB" sz="2585" dirty="0">
                <a:solidFill>
                  <a:schemeClr val="tx1"/>
                </a:solidFill>
              </a:rPr>
              <a:t>: Nantes, Helsinki, Hamburg</a:t>
            </a:r>
          </a:p>
          <a:p>
            <a:r>
              <a:rPr lang="en-GB" sz="2585" dirty="0" smtClean="0">
                <a:solidFill>
                  <a:schemeClr val="tx1"/>
                </a:solidFill>
              </a:rPr>
              <a:t>REPLICATE</a:t>
            </a:r>
            <a:r>
              <a:rPr lang="en-GB" sz="2585" dirty="0">
                <a:solidFill>
                  <a:schemeClr val="tx1"/>
                </a:solidFill>
              </a:rPr>
              <a:t>: Bristol, San Sebastian, Firenze</a:t>
            </a:r>
          </a:p>
          <a:p>
            <a:r>
              <a:rPr lang="en-GB" sz="2585" dirty="0">
                <a:solidFill>
                  <a:schemeClr val="tx1"/>
                </a:solidFill>
              </a:rPr>
              <a:t>RUGGEDISED: </a:t>
            </a:r>
            <a:r>
              <a:rPr lang="en-GB" sz="2585" dirty="0" err="1">
                <a:solidFill>
                  <a:schemeClr val="tx1"/>
                </a:solidFill>
              </a:rPr>
              <a:t>Umeå</a:t>
            </a:r>
            <a:r>
              <a:rPr lang="en-GB" sz="2585" dirty="0">
                <a:solidFill>
                  <a:schemeClr val="tx1"/>
                </a:solidFill>
              </a:rPr>
              <a:t>, Rotterdam, Glasgow</a:t>
            </a:r>
          </a:p>
          <a:p>
            <a:r>
              <a:rPr lang="en-GB" sz="2585" dirty="0">
                <a:solidFill>
                  <a:schemeClr val="tx1"/>
                </a:solidFill>
              </a:rPr>
              <a:t>Sharing Cities: London (Greenwich), Lisbon, Milan</a:t>
            </a:r>
          </a:p>
          <a:p>
            <a:r>
              <a:rPr lang="en-GB" sz="2585" dirty="0" err="1">
                <a:solidFill>
                  <a:schemeClr val="tx1"/>
                </a:solidFill>
              </a:rPr>
              <a:t>SmartEnCity</a:t>
            </a:r>
            <a:r>
              <a:rPr lang="en-GB" sz="2585" dirty="0">
                <a:solidFill>
                  <a:schemeClr val="tx1"/>
                </a:solidFill>
              </a:rPr>
              <a:t>: Vitoria-</a:t>
            </a:r>
            <a:r>
              <a:rPr lang="en-GB" sz="2585" dirty="0" err="1">
                <a:solidFill>
                  <a:schemeClr val="tx1"/>
                </a:solidFill>
              </a:rPr>
              <a:t>Gasteiz</a:t>
            </a:r>
            <a:r>
              <a:rPr lang="en-GB" sz="2585" dirty="0">
                <a:solidFill>
                  <a:schemeClr val="tx1"/>
                </a:solidFill>
              </a:rPr>
              <a:t>, </a:t>
            </a:r>
            <a:r>
              <a:rPr lang="en-GB" sz="2585" dirty="0" err="1">
                <a:solidFill>
                  <a:schemeClr val="tx1"/>
                </a:solidFill>
              </a:rPr>
              <a:t>Sonderborg</a:t>
            </a:r>
            <a:r>
              <a:rPr lang="en-GB" sz="2585" dirty="0">
                <a:solidFill>
                  <a:schemeClr val="tx1"/>
                </a:solidFill>
              </a:rPr>
              <a:t>, Tartu</a:t>
            </a:r>
          </a:p>
          <a:p>
            <a:r>
              <a:rPr lang="en-GB" sz="2585" dirty="0">
                <a:solidFill>
                  <a:schemeClr val="tx1"/>
                </a:solidFill>
              </a:rPr>
              <a:t>SMARTER TOGETHER: Wien, Lyon, </a:t>
            </a:r>
            <a:r>
              <a:rPr lang="en-GB" sz="2585" dirty="0" err="1">
                <a:solidFill>
                  <a:schemeClr val="tx1"/>
                </a:solidFill>
              </a:rPr>
              <a:t>München</a:t>
            </a:r>
            <a:endParaRPr lang="en-GB" sz="2585" dirty="0">
              <a:solidFill>
                <a:schemeClr val="tx1"/>
              </a:solidFill>
            </a:endParaRPr>
          </a:p>
          <a:p>
            <a:r>
              <a:rPr lang="en-GB" sz="2585" dirty="0">
                <a:solidFill>
                  <a:schemeClr val="tx1"/>
                </a:solidFill>
              </a:rPr>
              <a:t>REMOURBAN: Valladolid, Nottingham, </a:t>
            </a:r>
            <a:r>
              <a:rPr lang="en-GB" sz="2585" dirty="0" err="1">
                <a:solidFill>
                  <a:schemeClr val="tx1"/>
                </a:solidFill>
              </a:rPr>
              <a:t>Tepebasi</a:t>
            </a:r>
            <a:r>
              <a:rPr lang="en-GB" sz="2585" dirty="0">
                <a:solidFill>
                  <a:schemeClr val="tx1"/>
                </a:solidFill>
              </a:rPr>
              <a:t>/Eskisehir</a:t>
            </a:r>
          </a:p>
          <a:p>
            <a:r>
              <a:rPr lang="en-GB" sz="2585" dirty="0" smtClean="0">
                <a:solidFill>
                  <a:schemeClr val="tx1"/>
                </a:solidFill>
              </a:rPr>
              <a:t>Triangulum</a:t>
            </a:r>
            <a:r>
              <a:rPr lang="en-GB" sz="2585" dirty="0">
                <a:solidFill>
                  <a:schemeClr val="tx1"/>
                </a:solidFill>
              </a:rPr>
              <a:t>: Manchester, Eindhoven, Stavanger</a:t>
            </a:r>
          </a:p>
        </p:txBody>
      </p:sp>
      <p:sp>
        <p:nvSpPr>
          <p:cNvPr id="5" name="Slide Number Placeholder 4"/>
          <p:cNvSpPr>
            <a:spLocks noGrp="1"/>
          </p:cNvSpPr>
          <p:nvPr>
            <p:ph type="sldNum" sz="quarter" idx="11"/>
          </p:nvPr>
        </p:nvSpPr>
        <p:spPr/>
        <p:txBody>
          <a:bodyPr/>
          <a:lstStyle/>
          <a:p>
            <a:pPr>
              <a:defRPr/>
            </a:pPr>
            <a:fld id="{DDA21795-3DB8-4845-9F26-9A20274B6D4E}" type="slidenum">
              <a:rPr lang="en-GB" smtClean="0"/>
              <a:pPr>
                <a:defRPr/>
              </a:pPr>
              <a:t>20</a:t>
            </a:fld>
            <a:endParaRPr lang="en-GB"/>
          </a:p>
        </p:txBody>
      </p:sp>
      <p:sp>
        <p:nvSpPr>
          <p:cNvPr id="6" name="Rectangle 5"/>
          <p:cNvSpPr/>
          <p:nvPr/>
        </p:nvSpPr>
        <p:spPr>
          <a:xfrm>
            <a:off x="1424036" y="6074029"/>
            <a:ext cx="6804846" cy="369332"/>
          </a:xfrm>
          <a:prstGeom prst="rect">
            <a:avLst/>
          </a:prstGeom>
        </p:spPr>
        <p:txBody>
          <a:bodyPr wrap="square">
            <a:spAutoFit/>
          </a:bodyPr>
          <a:lstStyle/>
          <a:p>
            <a:pPr algn="ctr" eaLnBrk="0" hangingPunct="0"/>
            <a:r>
              <a:rPr lang="en-GB" sz="1800" dirty="0" smtClean="0">
                <a:solidFill>
                  <a:prstClr val="black"/>
                </a:solidFill>
                <a:latin typeface="Arial" panose="020B0604020202020204" pitchFamily="34" charset="0"/>
                <a:hlinkClick r:id="rId2"/>
              </a:rPr>
              <a:t>www.smartcities-infosystem.eu/sites-projects/projects</a:t>
            </a:r>
            <a:endParaRPr lang="en-GB" sz="1800" dirty="0">
              <a:solidFill>
                <a:prstClr val="black"/>
              </a:solidFill>
              <a:latin typeface="Arial" panose="020B0604020202020204" pitchFamily="34" charset="0"/>
            </a:endParaRPr>
          </a:p>
        </p:txBody>
      </p:sp>
      <p:sp>
        <p:nvSpPr>
          <p:cNvPr id="7" name="Footer Placeholder 3"/>
          <p:cNvSpPr>
            <a:spLocks noGrp="1"/>
          </p:cNvSpPr>
          <p:nvPr>
            <p:ph type="ftr" sz="quarter" idx="10"/>
          </p:nvPr>
        </p:nvSpPr>
        <p:spPr bwMode="auto">
          <a:xfrm>
            <a:off x="431800" y="6588125"/>
            <a:ext cx="52101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0000"/>
              <a:buBlip>
                <a:blip r:embed="rId3"/>
              </a:buBlip>
              <a:defRPr sz="2400">
                <a:solidFill>
                  <a:srgbClr val="404040"/>
                </a:solidFill>
                <a:latin typeface="Calibri" panose="020F0502020204030204" pitchFamily="34" charset="0"/>
              </a:defRPr>
            </a:lvl1pPr>
            <a:lvl2pPr marL="742950" indent="-285750">
              <a:spcBef>
                <a:spcPct val="20000"/>
              </a:spcBef>
              <a:buClr>
                <a:schemeClr val="tx2"/>
              </a:buClr>
              <a:buSzPct val="120000"/>
              <a:buFont typeface="Arial" panose="020B0604020202020204" pitchFamily="34" charset="0"/>
              <a:buChar char="•"/>
              <a:defRPr sz="2000">
                <a:solidFill>
                  <a:srgbClr val="404040"/>
                </a:solidFill>
                <a:latin typeface="Calibri" panose="020F0502020204030204" pitchFamily="34" charset="0"/>
              </a:defRPr>
            </a:lvl2pPr>
            <a:lvl3pPr marL="11430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3pPr>
            <a:lvl4pPr marL="16002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4pPr>
            <a:lvl5pPr marL="20574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5pPr>
            <a:lvl6pPr marL="25146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6pPr>
            <a:lvl7pPr marL="29718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7pPr>
            <a:lvl8pPr marL="34290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8pPr>
            <a:lvl9pPr marL="38862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9pPr>
          </a:lstStyle>
          <a:p>
            <a:pPr>
              <a:spcBef>
                <a:spcPct val="0"/>
              </a:spcBef>
              <a:buSzTx/>
              <a:buFontTx/>
              <a:buNone/>
            </a:pPr>
            <a:r>
              <a:rPr lang="en-US" altLang="en-US" sz="800" dirty="0" smtClean="0">
                <a:solidFill>
                  <a:srgbClr val="898989"/>
                </a:solidFill>
                <a:cs typeface="Arial" panose="020B0604020202020204" pitchFamily="34" charset="0"/>
              </a:rPr>
              <a:t>© ETSI 2017. All rights reserved</a:t>
            </a:r>
          </a:p>
        </p:txBody>
      </p:sp>
    </p:spTree>
    <p:extLst>
      <p:ext uri="{BB962C8B-B14F-4D97-AF65-F5344CB8AC3E}">
        <p14:creationId xmlns:p14="http://schemas.microsoft.com/office/powerpoint/2010/main" val="3132136314"/>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EC </a:t>
            </a:r>
            <a:r>
              <a:rPr lang="en-GB" dirty="0" smtClean="0"/>
              <a:t>R&amp;D </a:t>
            </a:r>
            <a:r>
              <a:rPr lang="en-GB" dirty="0"/>
              <a:t>Projects encouraged to Standardize:</a:t>
            </a:r>
            <a:br>
              <a:rPr lang="en-GB" dirty="0"/>
            </a:br>
            <a:r>
              <a:rPr lang="en-GB" dirty="0"/>
              <a:t>H2020 </a:t>
            </a:r>
            <a:r>
              <a:rPr lang="en-GB" dirty="0" smtClean="0"/>
              <a:t>IoT Large Scale Pilots</a:t>
            </a:r>
            <a:endParaRPr lang="en-GB" dirty="0"/>
          </a:p>
        </p:txBody>
      </p:sp>
      <p:sp>
        <p:nvSpPr>
          <p:cNvPr id="7" name="Content Placeholder 6"/>
          <p:cNvSpPr>
            <a:spLocks noGrp="1"/>
          </p:cNvSpPr>
          <p:nvPr>
            <p:ph idx="1"/>
          </p:nvPr>
        </p:nvSpPr>
        <p:spPr>
          <a:xfrm>
            <a:off x="2321556" y="1740881"/>
            <a:ext cx="6504954" cy="4177812"/>
          </a:xfrm>
        </p:spPr>
        <p:txBody>
          <a:bodyPr/>
          <a:lstStyle/>
          <a:p>
            <a:r>
              <a:rPr lang="en-GB" sz="1846" dirty="0"/>
              <a:t>Management of Networked IoT Wearables – Very Large Scale Demonstration of Cultural and Security Applications – </a:t>
            </a:r>
            <a:r>
              <a:rPr lang="en-GB" sz="1846" dirty="0">
                <a:hlinkClick r:id="rId2"/>
              </a:rPr>
              <a:t>www.monica-project.eu</a:t>
            </a:r>
            <a:endParaRPr lang="en-GB" sz="1846" dirty="0"/>
          </a:p>
          <a:p>
            <a:r>
              <a:rPr lang="en-GB" sz="1846" dirty="0" err="1"/>
              <a:t>ACTivating</a:t>
            </a:r>
            <a:r>
              <a:rPr lang="en-GB" sz="1846" dirty="0"/>
              <a:t> </a:t>
            </a:r>
            <a:r>
              <a:rPr lang="en-GB" sz="1846" dirty="0" err="1"/>
              <a:t>InnoVative</a:t>
            </a:r>
            <a:r>
              <a:rPr lang="en-GB" sz="1846" dirty="0"/>
              <a:t> IoT smart living environments for </a:t>
            </a:r>
            <a:r>
              <a:rPr lang="en-GB" sz="1846" dirty="0" err="1"/>
              <a:t>AGEing</a:t>
            </a:r>
            <a:r>
              <a:rPr lang="en-GB" sz="1846" dirty="0"/>
              <a:t> well - </a:t>
            </a:r>
            <a:r>
              <a:rPr lang="en-GB" sz="1846" dirty="0">
                <a:hlinkClick r:id="rId3"/>
              </a:rPr>
              <a:t>www.activageproject.eu</a:t>
            </a:r>
            <a:endParaRPr lang="en-GB" sz="1846" dirty="0"/>
          </a:p>
          <a:p>
            <a:r>
              <a:rPr lang="en-GB" sz="1846" dirty="0" err="1"/>
              <a:t>AUTOmated</a:t>
            </a:r>
            <a:r>
              <a:rPr lang="en-GB" sz="1846" dirty="0"/>
              <a:t> driving Progressed by Internet Of Things – </a:t>
            </a:r>
            <a:r>
              <a:rPr lang="en-GB" sz="1846" dirty="0">
                <a:hlinkClick r:id="rId4"/>
              </a:rPr>
              <a:t>www.autopilot-project.eu</a:t>
            </a:r>
            <a:endParaRPr lang="en-GB" sz="1846" dirty="0"/>
          </a:p>
          <a:p>
            <a:r>
              <a:rPr lang="en-GB" sz="1846" dirty="0"/>
              <a:t>Internet of Food and Farm 2020 - </a:t>
            </a:r>
            <a:r>
              <a:rPr lang="en-GB" sz="1846" dirty="0">
                <a:hlinkClick r:id="rId5"/>
              </a:rPr>
              <a:t>www.iof2020.eu</a:t>
            </a:r>
            <a:endParaRPr lang="en-GB" sz="1846" dirty="0"/>
          </a:p>
          <a:p>
            <a:r>
              <a:rPr lang="en-GB" sz="1846" dirty="0"/>
              <a:t>Delivering an IoT enabled Digital Single Market for Europe and Beyond – </a:t>
            </a:r>
            <a:r>
              <a:rPr lang="en-GB" sz="1846" dirty="0">
                <a:hlinkClick r:id="rId6"/>
              </a:rPr>
              <a:t>www.synchronicity-iot.eu</a:t>
            </a:r>
            <a:endParaRPr lang="en-GB" sz="1846" dirty="0"/>
          </a:p>
          <a:p>
            <a:r>
              <a:rPr lang="en-GB" sz="1846" dirty="0"/>
              <a:t>User Engagement for Large Scale Pilots in the Internet of Things - </a:t>
            </a:r>
            <a:r>
              <a:rPr lang="en-GB" sz="1846" dirty="0">
                <a:hlinkClick r:id="rId7"/>
              </a:rPr>
              <a:t>www .u4iot.eu</a:t>
            </a:r>
            <a:endParaRPr lang="en-GB" sz="1846" dirty="0"/>
          </a:p>
          <a:p>
            <a:r>
              <a:rPr lang="en-GB" sz="1846" b="1" dirty="0" err="1"/>
              <a:t>CR</a:t>
            </a:r>
            <a:r>
              <a:rPr lang="en-GB" sz="1846" dirty="0" err="1"/>
              <a:t>oss</a:t>
            </a:r>
            <a:r>
              <a:rPr lang="en-GB" sz="1846" dirty="0"/>
              <a:t> </a:t>
            </a:r>
            <a:r>
              <a:rPr lang="en-GB" sz="1846" dirty="0" err="1"/>
              <a:t>F</a:t>
            </a:r>
            <a:r>
              <a:rPr lang="en-GB" sz="1846" b="1" dirty="0" err="1"/>
              <a:t>E</a:t>
            </a:r>
            <a:r>
              <a:rPr lang="en-GB" sz="1846" dirty="0" err="1"/>
              <a:t>rtilisation</a:t>
            </a:r>
            <a:r>
              <a:rPr lang="en-GB" sz="1846" dirty="0"/>
              <a:t> through </a:t>
            </a:r>
            <a:r>
              <a:rPr lang="en-GB" sz="1846" b="1" dirty="0" err="1"/>
              <a:t>A</a:t>
            </a:r>
            <a:r>
              <a:rPr lang="en-GB" sz="1846" dirty="0" err="1"/>
              <a:t>lignmen</a:t>
            </a:r>
            <a:r>
              <a:rPr lang="en-GB" sz="1846" b="1" dirty="0" err="1"/>
              <a:t>T</a:t>
            </a:r>
            <a:r>
              <a:rPr lang="en-GB" sz="1846" dirty="0"/>
              <a:t>, Synchronisation and </a:t>
            </a:r>
            <a:r>
              <a:rPr lang="en-GB" sz="1846" b="1" dirty="0"/>
              <a:t>E</a:t>
            </a:r>
            <a:r>
              <a:rPr lang="en-GB" sz="1846" dirty="0"/>
              <a:t>xchanges for </a:t>
            </a:r>
            <a:r>
              <a:rPr lang="en-GB" sz="1846" b="1" dirty="0"/>
              <a:t>IoT</a:t>
            </a:r>
            <a:r>
              <a:rPr lang="en-GB" sz="1846" dirty="0"/>
              <a:t> – </a:t>
            </a:r>
            <a:r>
              <a:rPr lang="en-GB" sz="1846" dirty="0">
                <a:hlinkClick r:id="rId8"/>
              </a:rPr>
              <a:t>www.create-iot.eu</a:t>
            </a:r>
            <a:endParaRPr lang="en-GB" sz="1846" dirty="0"/>
          </a:p>
        </p:txBody>
      </p:sp>
      <p:sp>
        <p:nvSpPr>
          <p:cNvPr id="5" name="Slide Number Placeholder 4"/>
          <p:cNvSpPr>
            <a:spLocks noGrp="1"/>
          </p:cNvSpPr>
          <p:nvPr>
            <p:ph type="sldNum" sz="quarter" idx="11"/>
          </p:nvPr>
        </p:nvSpPr>
        <p:spPr/>
        <p:txBody>
          <a:bodyPr/>
          <a:lstStyle/>
          <a:p>
            <a:pPr>
              <a:defRPr/>
            </a:pPr>
            <a:fld id="{6BDD1A8C-7D71-C548-A5C6-A71A26C44982}" type="slidenum">
              <a:rPr lang="en-GB" smtClean="0"/>
              <a:pPr>
                <a:defRPr/>
              </a:pPr>
              <a:t>21</a:t>
            </a:fld>
            <a:endParaRPr lang="en-GB" dirty="0"/>
          </a:p>
        </p:txBody>
      </p:sp>
      <p:pic>
        <p:nvPicPr>
          <p:cNvPr id="8" name="Picture 7"/>
          <p:cNvPicPr/>
          <p:nvPr/>
        </p:nvPicPr>
        <p:blipFill>
          <a:blip r:embed="rId9" cstate="email">
            <a:extLst>
              <a:ext uri="{28A0092B-C50C-407E-A947-70E740481C1C}">
                <a14:useLocalDpi xmlns:a14="http://schemas.microsoft.com/office/drawing/2010/main" val="0"/>
              </a:ext>
            </a:extLst>
          </a:blip>
          <a:stretch>
            <a:fillRect/>
          </a:stretch>
        </p:blipFill>
        <p:spPr>
          <a:xfrm>
            <a:off x="407008" y="2693152"/>
            <a:ext cx="850509" cy="345245"/>
          </a:xfrm>
          <a:prstGeom prst="rect">
            <a:avLst/>
          </a:prstGeom>
        </p:spPr>
      </p:pic>
      <p:pic>
        <p:nvPicPr>
          <p:cNvPr id="9" name="Picture 8"/>
          <p:cNvPicPr/>
          <p:nvPr/>
        </p:nvPicPr>
        <p:blipFill>
          <a:blip r:embed="rId10" cstate="email">
            <a:extLst>
              <a:ext uri="{28A0092B-C50C-407E-A947-70E740481C1C}">
                <a14:useLocalDpi xmlns:a14="http://schemas.microsoft.com/office/drawing/2010/main" val="0"/>
              </a:ext>
            </a:extLst>
          </a:blip>
          <a:stretch>
            <a:fillRect/>
          </a:stretch>
        </p:blipFill>
        <p:spPr>
          <a:xfrm>
            <a:off x="407008" y="3248109"/>
            <a:ext cx="1681089" cy="338797"/>
          </a:xfrm>
          <a:prstGeom prst="rect">
            <a:avLst/>
          </a:prstGeom>
        </p:spPr>
      </p:pic>
      <p:pic>
        <p:nvPicPr>
          <p:cNvPr id="10" name="Picture 9"/>
          <p:cNvPicPr/>
          <p:nvPr/>
        </p:nvPicPr>
        <p:blipFill>
          <a:blip r:embed="rId11" cstate="email">
            <a:extLst>
              <a:ext uri="{28A0092B-C50C-407E-A947-70E740481C1C}">
                <a14:useLocalDpi xmlns:a14="http://schemas.microsoft.com/office/drawing/2010/main" val="0"/>
              </a:ext>
            </a:extLst>
          </a:blip>
          <a:stretch>
            <a:fillRect/>
          </a:stretch>
        </p:blipFill>
        <p:spPr>
          <a:xfrm>
            <a:off x="407008" y="3745875"/>
            <a:ext cx="707799" cy="471917"/>
          </a:xfrm>
          <a:prstGeom prst="rect">
            <a:avLst/>
          </a:prstGeom>
        </p:spPr>
      </p:pic>
      <p:pic>
        <p:nvPicPr>
          <p:cNvPr id="11" name="Picture 10" descr="G:\Pro\HDISKS\d\IoT Cluster\CREATE-IoT\Meetings\2017\11 January Kick-Off Meeting LSPs Brussels\Logos LSPs\synchronicity_logo.jpg"/>
          <p:cNvPicPr/>
          <p:nvPr/>
        </p:nvPicPr>
        <p:blipFill rotWithShape="1">
          <a:blip r:embed="rId12" cstate="email">
            <a:extLst>
              <a:ext uri="{28A0092B-C50C-407E-A947-70E740481C1C}">
                <a14:useLocalDpi xmlns:a14="http://schemas.microsoft.com/office/drawing/2010/main" val="0"/>
              </a:ext>
            </a:extLst>
          </a:blip>
          <a:srcRect t="26032" b="24784"/>
          <a:stretch/>
        </p:blipFill>
        <p:spPr bwMode="auto">
          <a:xfrm>
            <a:off x="292075" y="4343220"/>
            <a:ext cx="1871003" cy="309489"/>
          </a:xfrm>
          <a:prstGeom prst="rect">
            <a:avLst/>
          </a:prstGeom>
          <a:noFill/>
          <a:ln>
            <a:noFill/>
          </a:ln>
          <a:extLst>
            <a:ext uri="{53640926-AAD7-44D8-BBD7-CCE9431645EC}">
              <a14:shadowObscured xmlns:a14="http://schemas.microsoft.com/office/drawing/2010/main"/>
            </a:ext>
          </a:extLst>
        </p:spPr>
      </p:pic>
      <p:pic>
        <p:nvPicPr>
          <p:cNvPr id="12" name="Picture 11"/>
          <p:cNvPicPr/>
          <p:nvPr/>
        </p:nvPicPr>
        <p:blipFill>
          <a:blip r:embed="rId13" cstate="email">
            <a:extLst>
              <a:ext uri="{28A0092B-C50C-407E-A947-70E740481C1C}">
                <a14:useLocalDpi xmlns:a14="http://schemas.microsoft.com/office/drawing/2010/main" val="0"/>
              </a:ext>
            </a:extLst>
          </a:blip>
          <a:stretch>
            <a:fillRect/>
          </a:stretch>
        </p:blipFill>
        <p:spPr>
          <a:xfrm>
            <a:off x="407008" y="4918290"/>
            <a:ext cx="535406" cy="448927"/>
          </a:xfrm>
          <a:prstGeom prst="rect">
            <a:avLst/>
          </a:prstGeom>
        </p:spPr>
      </p:pic>
      <p:pic>
        <p:nvPicPr>
          <p:cNvPr id="13" name="Picture 12"/>
          <p:cNvPicPr/>
          <p:nvPr/>
        </p:nvPicPr>
        <p:blipFill>
          <a:blip r:embed="rId14" cstate="email">
            <a:extLst>
              <a:ext uri="{28A0092B-C50C-407E-A947-70E740481C1C}">
                <a14:useLocalDpi xmlns:a14="http://schemas.microsoft.com/office/drawing/2010/main" val="0"/>
              </a:ext>
            </a:extLst>
          </a:blip>
          <a:stretch>
            <a:fillRect/>
          </a:stretch>
        </p:blipFill>
        <p:spPr>
          <a:xfrm>
            <a:off x="407008" y="5547927"/>
            <a:ext cx="1162929" cy="474785"/>
          </a:xfrm>
          <a:prstGeom prst="rect">
            <a:avLst/>
          </a:prstGeom>
        </p:spPr>
      </p:pic>
      <p:sp>
        <p:nvSpPr>
          <p:cNvPr id="14" name="Rectangle 13"/>
          <p:cNvSpPr/>
          <p:nvPr/>
        </p:nvSpPr>
        <p:spPr>
          <a:xfrm>
            <a:off x="3356688" y="6143597"/>
            <a:ext cx="2967544" cy="369332"/>
          </a:xfrm>
          <a:prstGeom prst="rect">
            <a:avLst/>
          </a:prstGeom>
        </p:spPr>
        <p:txBody>
          <a:bodyPr wrap="none">
            <a:spAutoFit/>
          </a:bodyPr>
          <a:lstStyle/>
          <a:p>
            <a:pPr eaLnBrk="0" hangingPunct="0"/>
            <a:r>
              <a:rPr lang="en-GB" sz="1800" u="sng" dirty="0">
                <a:solidFill>
                  <a:prstClr val="black"/>
                </a:solidFill>
                <a:latin typeface="Arial" panose="020B0604020202020204" pitchFamily="34" charset="0"/>
                <a:hlinkClick r:id="rId15"/>
              </a:rPr>
              <a:t>www.european-iot-pilots.eu</a:t>
            </a:r>
            <a:endParaRPr lang="en-GB" sz="1800" dirty="0">
              <a:solidFill>
                <a:prstClr val="black"/>
              </a:solidFill>
              <a:latin typeface="Arial" panose="020B0604020202020204" pitchFamily="34" charset="0"/>
            </a:endParaRPr>
          </a:p>
        </p:txBody>
      </p:sp>
      <p:pic>
        <p:nvPicPr>
          <p:cNvPr id="15" name="Picture 14"/>
          <p:cNvPicPr>
            <a:picLocks noChangeAspect="1"/>
          </p:cNvPicPr>
          <p:nvPr/>
        </p:nvPicPr>
        <p:blipFill>
          <a:blip r:embed="rId16"/>
          <a:stretch>
            <a:fillRect/>
          </a:stretch>
        </p:blipFill>
        <p:spPr>
          <a:xfrm>
            <a:off x="407008" y="1865834"/>
            <a:ext cx="1576731" cy="525577"/>
          </a:xfrm>
          <a:prstGeom prst="rect">
            <a:avLst/>
          </a:prstGeom>
        </p:spPr>
      </p:pic>
      <p:sp>
        <p:nvSpPr>
          <p:cNvPr id="16" name="Footer Placeholder 3"/>
          <p:cNvSpPr>
            <a:spLocks noGrp="1"/>
          </p:cNvSpPr>
          <p:nvPr>
            <p:ph type="ftr" sz="quarter" idx="10"/>
          </p:nvPr>
        </p:nvSpPr>
        <p:spPr bwMode="auto">
          <a:xfrm>
            <a:off x="431800" y="6588125"/>
            <a:ext cx="52101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0000"/>
              <a:buBlip>
                <a:blip r:embed="rId17"/>
              </a:buBlip>
              <a:defRPr sz="2400">
                <a:solidFill>
                  <a:srgbClr val="404040"/>
                </a:solidFill>
                <a:latin typeface="Calibri" panose="020F0502020204030204" pitchFamily="34" charset="0"/>
              </a:defRPr>
            </a:lvl1pPr>
            <a:lvl2pPr marL="742950" indent="-285750">
              <a:spcBef>
                <a:spcPct val="20000"/>
              </a:spcBef>
              <a:buClr>
                <a:schemeClr val="tx2"/>
              </a:buClr>
              <a:buSzPct val="120000"/>
              <a:buFont typeface="Arial" panose="020B0604020202020204" pitchFamily="34" charset="0"/>
              <a:buChar char="•"/>
              <a:defRPr sz="2000">
                <a:solidFill>
                  <a:srgbClr val="404040"/>
                </a:solidFill>
                <a:latin typeface="Calibri" panose="020F0502020204030204" pitchFamily="34" charset="0"/>
              </a:defRPr>
            </a:lvl2pPr>
            <a:lvl3pPr marL="11430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3pPr>
            <a:lvl4pPr marL="16002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4pPr>
            <a:lvl5pPr marL="20574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5pPr>
            <a:lvl6pPr marL="25146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6pPr>
            <a:lvl7pPr marL="29718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7pPr>
            <a:lvl8pPr marL="34290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8pPr>
            <a:lvl9pPr marL="38862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9pPr>
          </a:lstStyle>
          <a:p>
            <a:pPr>
              <a:spcBef>
                <a:spcPct val="0"/>
              </a:spcBef>
              <a:buSzTx/>
              <a:buFontTx/>
              <a:buNone/>
            </a:pPr>
            <a:r>
              <a:rPr lang="en-US" altLang="en-US" sz="800" dirty="0" smtClean="0">
                <a:solidFill>
                  <a:srgbClr val="898989"/>
                </a:solidFill>
                <a:cs typeface="Arial" panose="020B0604020202020204" pitchFamily="34" charset="0"/>
              </a:rPr>
              <a:t>© ETSI 2017. All rights reserved</a:t>
            </a:r>
          </a:p>
        </p:txBody>
      </p:sp>
    </p:spTree>
    <p:extLst>
      <p:ext uri="{BB962C8B-B14F-4D97-AF65-F5344CB8AC3E}">
        <p14:creationId xmlns:p14="http://schemas.microsoft.com/office/powerpoint/2010/main" val="2812598159"/>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471" y="48645"/>
            <a:ext cx="5135593" cy="855112"/>
            <a:chOff x="12471" y="48645"/>
            <a:chExt cx="5135593" cy="855112"/>
          </a:xfrm>
        </p:grpSpPr>
        <p:pic>
          <p:nvPicPr>
            <p:cNvPr id="5"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8865" t="7587" r="8599" b="60180"/>
            <a:stretch/>
          </p:blipFill>
          <p:spPr>
            <a:xfrm>
              <a:off x="12471" y="48645"/>
              <a:ext cx="1247162" cy="855111"/>
            </a:xfrm>
            <a:prstGeom prst="rect">
              <a:avLst/>
            </a:prstGeom>
          </p:spPr>
        </p:pic>
        <p:pic>
          <p:nvPicPr>
            <p:cNvPr id="6"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8600" t="40541" r="8864" b="40540"/>
            <a:stretch/>
          </p:blipFill>
          <p:spPr>
            <a:xfrm>
              <a:off x="1109352" y="48645"/>
              <a:ext cx="2238512" cy="855111"/>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9746" t="60000" r="8067" b="22162"/>
            <a:stretch/>
          </p:blipFill>
          <p:spPr>
            <a:xfrm>
              <a:off x="3324034" y="102015"/>
              <a:ext cx="1824030" cy="801742"/>
            </a:xfrm>
            <a:prstGeom prst="rect">
              <a:avLst/>
            </a:prstGeom>
          </p:spPr>
        </p:pic>
      </p:grpSp>
      <p:sp>
        <p:nvSpPr>
          <p:cNvPr id="2" name="Title 1"/>
          <p:cNvSpPr>
            <a:spLocks noGrp="1"/>
          </p:cNvSpPr>
          <p:nvPr>
            <p:ph type="title"/>
          </p:nvPr>
        </p:nvSpPr>
        <p:spPr>
          <a:xfrm>
            <a:off x="12471" y="102015"/>
            <a:ext cx="5148064" cy="855111"/>
          </a:xfrm>
          <a:solidFill>
            <a:srgbClr val="FFFFFF">
              <a:alpha val="80000"/>
            </a:srgbClr>
          </a:solidFill>
        </p:spPr>
        <p:txBody>
          <a:bodyPr>
            <a:noAutofit/>
          </a:bodyPr>
          <a:lstStyle/>
          <a:p>
            <a:r>
              <a:rPr lang="en-GB" sz="2400" dirty="0" smtClean="0">
                <a:latin typeface="Verdana" pitchFamily="34" charset="0"/>
                <a:ea typeface="+mn-ea"/>
                <a:cs typeface="+mn-cs"/>
              </a:rPr>
              <a:t>Why Standards </a:t>
            </a:r>
            <a:br>
              <a:rPr lang="en-GB" sz="2400" dirty="0" smtClean="0">
                <a:latin typeface="Verdana" pitchFamily="34" charset="0"/>
                <a:ea typeface="+mn-ea"/>
                <a:cs typeface="+mn-cs"/>
              </a:rPr>
            </a:br>
            <a:r>
              <a:rPr lang="en-GB" sz="2400" dirty="0" smtClean="0">
                <a:latin typeface="Verdana" pitchFamily="34" charset="0"/>
                <a:ea typeface="+mn-ea"/>
                <a:cs typeface="+mn-cs"/>
              </a:rPr>
              <a:t>for </a:t>
            </a:r>
            <a:r>
              <a:rPr lang="en-GB" sz="2400" dirty="0">
                <a:latin typeface="Verdana" pitchFamily="34" charset="0"/>
                <a:ea typeface="+mn-ea"/>
                <a:cs typeface="+mn-cs"/>
              </a:rPr>
              <a:t>Smart Cities </a:t>
            </a:r>
            <a:r>
              <a:rPr lang="en-GB" sz="2400" dirty="0" smtClean="0">
                <a:latin typeface="Verdana" pitchFamily="34" charset="0"/>
                <a:ea typeface="+mn-ea"/>
                <a:cs typeface="+mn-cs"/>
              </a:rPr>
              <a:t>?</a:t>
            </a:r>
            <a:endParaRPr lang="en-GB" sz="2400" dirty="0">
              <a:latin typeface="Verdana" pitchFamily="34" charset="0"/>
              <a:ea typeface="+mn-ea"/>
              <a:cs typeface="+mn-cs"/>
            </a:endParaRPr>
          </a:p>
        </p:txBody>
      </p:sp>
      <p:sp>
        <p:nvSpPr>
          <p:cNvPr id="3" name="Content Placeholder 2"/>
          <p:cNvSpPr>
            <a:spLocks noGrp="1"/>
          </p:cNvSpPr>
          <p:nvPr>
            <p:ph idx="1"/>
          </p:nvPr>
        </p:nvSpPr>
        <p:spPr>
          <a:xfrm>
            <a:off x="323527" y="1196752"/>
            <a:ext cx="8640961" cy="5184576"/>
          </a:xfrm>
        </p:spPr>
        <p:txBody>
          <a:bodyPr/>
          <a:lstStyle/>
          <a:p>
            <a:pPr>
              <a:buClr>
                <a:schemeClr val="accent3">
                  <a:lumMod val="75000"/>
                </a:schemeClr>
              </a:buClr>
              <a:buFont typeface="Wingdings" panose="05000000000000000000" pitchFamily="2" charset="2"/>
              <a:buChar char="§"/>
            </a:pPr>
            <a:r>
              <a:rPr lang="en-US" alt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Underpinning </a:t>
            </a:r>
            <a:r>
              <a:rPr lang="en-US" alt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common </a:t>
            </a:r>
            <a:r>
              <a:rPr lang="en-US" alt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understanding</a:t>
            </a:r>
            <a:endParaRPr lang="en-GB" sz="24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buClr>
                <a:schemeClr val="accent3">
                  <a:lumMod val="75000"/>
                </a:schemeClr>
              </a:buClr>
              <a:buFont typeface="Wingdings" panose="05000000000000000000" pitchFamily="2" charset="2"/>
              <a:buChar char="§"/>
            </a:pPr>
            <a:r>
              <a:rPr lang="en-US" alt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Enabling </a:t>
            </a:r>
            <a:r>
              <a:rPr lang="en-US" alt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integration between systems, </a:t>
            </a:r>
            <a:r>
              <a:rPr lang="en-US" alt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and between </a:t>
            </a:r>
            <a:r>
              <a:rPr lang="en-US" alt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the physical and the </a:t>
            </a:r>
            <a:r>
              <a:rPr lang="en-US" alt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digital world</a:t>
            </a:r>
          </a:p>
          <a:p>
            <a:pPr marL="342900" lvl="1" indent="-342900">
              <a:buClr>
                <a:schemeClr val="accent3">
                  <a:lumMod val="75000"/>
                </a:schemeClr>
              </a:buClr>
              <a:buFont typeface="Wingdings" panose="05000000000000000000" pitchFamily="2" charset="2"/>
              <a:buChar char="§"/>
            </a:pPr>
            <a:r>
              <a:rPr 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Accelerating </a:t>
            </a: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smart city solutions and </a:t>
            </a:r>
            <a:r>
              <a:rPr 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deployment</a:t>
            </a:r>
          </a:p>
          <a:p>
            <a:pPr marL="342900" lvl="1" indent="-342900">
              <a:buClr>
                <a:schemeClr val="accent3">
                  <a:lumMod val="75000"/>
                </a:schemeClr>
              </a:buClr>
              <a:buFont typeface="Wingdings" panose="05000000000000000000" pitchFamily="2" charset="2"/>
              <a:buChar char="§"/>
            </a:pPr>
            <a:r>
              <a:rPr lang="en-US" sz="2400" dirty="0">
                <a:ea typeface="Verdana" panose="020B0604030504040204" pitchFamily="34" charset="0"/>
                <a:cs typeface="Verdana" panose="020B0604030504040204" pitchFamily="34" charset="0"/>
              </a:rPr>
              <a:t>P</a:t>
            </a:r>
            <a:r>
              <a:rPr 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rovide confidence in the market</a:t>
            </a:r>
          </a:p>
          <a:p>
            <a:pPr marL="342900" lvl="1" indent="-342900">
              <a:buClr>
                <a:schemeClr val="accent3">
                  <a:lumMod val="75000"/>
                </a:schemeClr>
              </a:buClr>
              <a:buFont typeface="Wingdings" panose="05000000000000000000" pitchFamily="2" charset="2"/>
              <a:buChar char="§"/>
            </a:pPr>
            <a:r>
              <a:rPr lang="en-US" sz="2400" dirty="0" smtClean="0">
                <a:ea typeface="Verdana" panose="020B0604030504040204" pitchFamily="34" charset="0"/>
                <a:cs typeface="Verdana" panose="020B0604030504040204" pitchFamily="34" charset="0"/>
              </a:rPr>
              <a:t>Preventing vendor lock-in </a:t>
            </a:r>
          </a:p>
          <a:p>
            <a:pPr marL="342900" lvl="1" indent="-342900">
              <a:buClr>
                <a:schemeClr val="accent3">
                  <a:lumMod val="75000"/>
                </a:schemeClr>
              </a:buClr>
              <a:buFont typeface="Wingdings" panose="05000000000000000000" pitchFamily="2" charset="2"/>
              <a:buChar char="§"/>
            </a:pPr>
            <a:r>
              <a:rPr lang="en-US" sz="2400" dirty="0" smtClean="0">
                <a:ea typeface="Verdana" panose="020B0604030504040204" pitchFamily="34" charset="0"/>
                <a:cs typeface="Verdana" panose="020B0604030504040204" pitchFamily="34" charset="0"/>
              </a:rPr>
              <a:t>Enabling scaling and replicability of urban solutions</a:t>
            </a:r>
            <a:endParaRPr lang="en-US" sz="2400" dirty="0">
              <a:ea typeface="Verdana" panose="020B0604030504040204" pitchFamily="34" charset="0"/>
              <a:cs typeface="Verdana" panose="020B0604030504040204" pitchFamily="34" charset="0"/>
            </a:endParaRPr>
          </a:p>
          <a:p>
            <a:pPr marL="342900" lvl="1" indent="-342900">
              <a:buClr>
                <a:schemeClr val="accent3">
                  <a:lumMod val="75000"/>
                </a:schemeClr>
              </a:buClr>
              <a:buFont typeface="Wingdings" panose="05000000000000000000" pitchFamily="2" charset="2"/>
              <a:buChar char="§"/>
            </a:pPr>
            <a:r>
              <a:rPr lang="en-US" sz="24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Facilitating a collaborative, consensus-driven process open to all stakeholders</a:t>
            </a:r>
            <a:endParaRPr lang="en-US" b="1" dirty="0">
              <a:solidFill>
                <a:schemeClr val="accent3">
                  <a:lumMod val="75000"/>
                </a:schemeClr>
              </a:solidFill>
              <a:ea typeface="Verdana" panose="020B0604030504040204" pitchFamily="34" charset="0"/>
              <a:cs typeface="Verdana" panose="020B0604030504040204" pitchFamily="34" charset="0"/>
            </a:endParaRPr>
          </a:p>
          <a:p>
            <a:pPr marL="0" lvl="1" indent="0">
              <a:buClr>
                <a:schemeClr val="accent3">
                  <a:lumMod val="75000"/>
                </a:schemeClr>
              </a:buClr>
              <a:buNone/>
            </a:pPr>
            <a:endParaRPr lang="en-US" altLang="en-US" sz="2000" b="1"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endParaRPr>
          </a:p>
          <a:p>
            <a:pPr marL="0" lvl="1" indent="0">
              <a:buClr>
                <a:schemeClr val="accent3">
                  <a:lumMod val="75000"/>
                </a:schemeClr>
              </a:buClr>
              <a:buNone/>
            </a:pPr>
            <a:r>
              <a:rPr lang="en-US" altLang="en-US"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                    Because STD will create Smart Cities!</a:t>
            </a:r>
            <a:r>
              <a:rPr lang="en-US" altLang="en-US" sz="2000" b="1"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 </a:t>
            </a:r>
            <a:endParaRPr lang="en-US" altLang="en-US" sz="2000" b="1"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endParaRPr>
          </a:p>
          <a:p>
            <a:pPr marL="720725" lvl="2" indent="0">
              <a:buNone/>
            </a:pPr>
            <a:r>
              <a:rPr lang="en-US" altLang="en-US" sz="2000" b="1"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                      … </a:t>
            </a:r>
            <a:r>
              <a:rPr lang="en-US" altLang="en-US" sz="2000" b="1"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in response to the market  and final beneficiaries needs (cities and citizens)</a:t>
            </a:r>
          </a:p>
          <a:p>
            <a:pPr marL="720725" lvl="2" indent="0">
              <a:buNone/>
            </a:pPr>
            <a:endParaRPr lang="en-US" altLang="en-US" b="1" dirty="0" smtClean="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92275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Cloud 1049"/>
          <p:cNvSpPr/>
          <p:nvPr/>
        </p:nvSpPr>
        <p:spPr bwMode="auto">
          <a:xfrm rot="5400000">
            <a:off x="5814022" y="2956066"/>
            <a:ext cx="5159522" cy="2439361"/>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16 w 44336"/>
              <a:gd name="connsiteY0" fmla="*/ 14229 h 43219"/>
              <a:gd name="connsiteX1" fmla="*/ 6739 w 44336"/>
              <a:gd name="connsiteY1" fmla="*/ 6766 h 43219"/>
              <a:gd name="connsiteX2" fmla="*/ 15121 w 44336"/>
              <a:gd name="connsiteY2" fmla="*/ 5061 h 43219"/>
              <a:gd name="connsiteX3" fmla="*/ 23572 w 44336"/>
              <a:gd name="connsiteY3" fmla="*/ 3291 h 43219"/>
              <a:gd name="connsiteX4" fmla="*/ 26865 w 44336"/>
              <a:gd name="connsiteY4" fmla="*/ 59 h 43219"/>
              <a:gd name="connsiteX5" fmla="*/ 30949 w 44336"/>
              <a:gd name="connsiteY5" fmla="*/ 2340 h 43219"/>
              <a:gd name="connsiteX6" fmla="*/ 36579 w 44336"/>
              <a:gd name="connsiteY6" fmla="*/ 549 h 43219"/>
              <a:gd name="connsiteX7" fmla="*/ 39434 w 44336"/>
              <a:gd name="connsiteY7" fmla="*/ 5435 h 43219"/>
              <a:gd name="connsiteX8" fmla="*/ 43098 w 44336"/>
              <a:gd name="connsiteY8" fmla="*/ 10177 h 43219"/>
              <a:gd name="connsiteX9" fmla="*/ 42934 w 44336"/>
              <a:gd name="connsiteY9" fmla="*/ 15319 h 43219"/>
              <a:gd name="connsiteX10" fmla="*/ 44132 w 44336"/>
              <a:gd name="connsiteY10" fmla="*/ 23181 h 43219"/>
              <a:gd name="connsiteX11" fmla="*/ 38520 w 44336"/>
              <a:gd name="connsiteY11" fmla="*/ 30063 h 43219"/>
              <a:gd name="connsiteX12" fmla="*/ 36511 w 44336"/>
              <a:gd name="connsiteY12" fmla="*/ 35960 h 43219"/>
              <a:gd name="connsiteX13" fmla="*/ 29671 w 44336"/>
              <a:gd name="connsiteY13" fmla="*/ 36674 h 43219"/>
              <a:gd name="connsiteX14" fmla="*/ 24783 w 44336"/>
              <a:gd name="connsiteY14" fmla="*/ 42965 h 43219"/>
              <a:gd name="connsiteX15" fmla="*/ 17596 w 44336"/>
              <a:gd name="connsiteY15" fmla="*/ 39125 h 43219"/>
              <a:gd name="connsiteX16" fmla="*/ 6920 w 44336"/>
              <a:gd name="connsiteY16" fmla="*/ 35331 h 43219"/>
              <a:gd name="connsiteX17" fmla="*/ 48 w 44336"/>
              <a:gd name="connsiteY17" fmla="*/ 32698 h 43219"/>
              <a:gd name="connsiteX18" fmla="*/ 3229 w 44336"/>
              <a:gd name="connsiteY18" fmla="*/ 25410 h 43219"/>
              <a:gd name="connsiteX19" fmla="*/ 1111 w 44336"/>
              <a:gd name="connsiteY19" fmla="*/ 19563 h 43219"/>
              <a:gd name="connsiteX20" fmla="*/ 4979 w 44336"/>
              <a:gd name="connsiteY20" fmla="*/ 14366 h 43219"/>
              <a:gd name="connsiteX21" fmla="*/ 5016 w 44336"/>
              <a:gd name="connsiteY21" fmla="*/ 14229 h 43219"/>
              <a:gd name="connsiteX0" fmla="*/ 5809 w 44336"/>
              <a:gd name="connsiteY0" fmla="*/ 26036 h 43219"/>
              <a:gd name="connsiteX1" fmla="*/ 3276 w 44336"/>
              <a:gd name="connsiteY1" fmla="*/ 25239 h 43219"/>
              <a:gd name="connsiteX2" fmla="*/ 8044 w 44336"/>
              <a:gd name="connsiteY2" fmla="*/ 34758 h 43219"/>
              <a:gd name="connsiteX3" fmla="*/ 6936 w 44336"/>
              <a:gd name="connsiteY3" fmla="*/ 35139 h 43219"/>
              <a:gd name="connsiteX4" fmla="*/ 17594 w 44336"/>
              <a:gd name="connsiteY4" fmla="*/ 38949 h 43219"/>
              <a:gd name="connsiteX5" fmla="*/ 16926 w 44336"/>
              <a:gd name="connsiteY5" fmla="*/ 37209 h 43219"/>
              <a:gd name="connsiteX6" fmla="*/ 29943 w 44336"/>
              <a:gd name="connsiteY6" fmla="*/ 34610 h 43219"/>
              <a:gd name="connsiteX7" fmla="*/ 29676 w 44336"/>
              <a:gd name="connsiteY7" fmla="*/ 36519 h 43219"/>
              <a:gd name="connsiteX8" fmla="*/ 35245 w 44336"/>
              <a:gd name="connsiteY8" fmla="*/ 22813 h 43219"/>
              <a:gd name="connsiteX9" fmla="*/ 38496 w 44336"/>
              <a:gd name="connsiteY9" fmla="*/ 29949 h 43219"/>
              <a:gd name="connsiteX10" fmla="*/ 42914 w 44336"/>
              <a:gd name="connsiteY10" fmla="*/ 15213 h 43219"/>
              <a:gd name="connsiteX11" fmla="*/ 41466 w 44336"/>
              <a:gd name="connsiteY11" fmla="*/ 17889 h 43219"/>
              <a:gd name="connsiteX12" fmla="*/ 39440 w 44336"/>
              <a:gd name="connsiteY12" fmla="*/ 5285 h 43219"/>
              <a:gd name="connsiteX13" fmla="*/ 39516 w 44336"/>
              <a:gd name="connsiteY13" fmla="*/ 6549 h 43219"/>
              <a:gd name="connsiteX14" fmla="*/ 30194 w 44336"/>
              <a:gd name="connsiteY14" fmla="*/ 3811 h 43219"/>
              <a:gd name="connsiteX15" fmla="*/ 30936 w 44336"/>
              <a:gd name="connsiteY15" fmla="*/ 2199 h 43219"/>
              <a:gd name="connsiteX16" fmla="*/ 23257 w 44336"/>
              <a:gd name="connsiteY16" fmla="*/ 4579 h 43219"/>
              <a:gd name="connsiteX17" fmla="*/ 23616 w 44336"/>
              <a:gd name="connsiteY17" fmla="*/ 3189 h 43219"/>
              <a:gd name="connsiteX18" fmla="*/ 15116 w 44336"/>
              <a:gd name="connsiteY18" fmla="*/ 5051 h 43219"/>
              <a:gd name="connsiteX19" fmla="*/ 16416 w 44336"/>
              <a:gd name="connsiteY19" fmla="*/ 6399 h 43219"/>
              <a:gd name="connsiteX20" fmla="*/ 5243 w 44336"/>
              <a:gd name="connsiteY20" fmla="*/ 15648 h 43219"/>
              <a:gd name="connsiteX21" fmla="*/ 5016 w 44336"/>
              <a:gd name="connsiteY21" fmla="*/ 14229 h 43219"/>
              <a:gd name="connsiteX0" fmla="*/ 5800 w 45120"/>
              <a:gd name="connsiteY0" fmla="*/ 14229 h 43219"/>
              <a:gd name="connsiteX1" fmla="*/ 7523 w 45120"/>
              <a:gd name="connsiteY1" fmla="*/ 6766 h 43219"/>
              <a:gd name="connsiteX2" fmla="*/ 15905 w 45120"/>
              <a:gd name="connsiteY2" fmla="*/ 5061 h 43219"/>
              <a:gd name="connsiteX3" fmla="*/ 24356 w 45120"/>
              <a:gd name="connsiteY3" fmla="*/ 3291 h 43219"/>
              <a:gd name="connsiteX4" fmla="*/ 27649 w 45120"/>
              <a:gd name="connsiteY4" fmla="*/ 59 h 43219"/>
              <a:gd name="connsiteX5" fmla="*/ 31733 w 45120"/>
              <a:gd name="connsiteY5" fmla="*/ 2340 h 43219"/>
              <a:gd name="connsiteX6" fmla="*/ 37363 w 45120"/>
              <a:gd name="connsiteY6" fmla="*/ 549 h 43219"/>
              <a:gd name="connsiteX7" fmla="*/ 40218 w 45120"/>
              <a:gd name="connsiteY7" fmla="*/ 5435 h 43219"/>
              <a:gd name="connsiteX8" fmla="*/ 43882 w 45120"/>
              <a:gd name="connsiteY8" fmla="*/ 10177 h 43219"/>
              <a:gd name="connsiteX9" fmla="*/ 43718 w 45120"/>
              <a:gd name="connsiteY9" fmla="*/ 15319 h 43219"/>
              <a:gd name="connsiteX10" fmla="*/ 44916 w 45120"/>
              <a:gd name="connsiteY10" fmla="*/ 23181 h 43219"/>
              <a:gd name="connsiteX11" fmla="*/ 39304 w 45120"/>
              <a:gd name="connsiteY11" fmla="*/ 30063 h 43219"/>
              <a:gd name="connsiteX12" fmla="*/ 37295 w 45120"/>
              <a:gd name="connsiteY12" fmla="*/ 35960 h 43219"/>
              <a:gd name="connsiteX13" fmla="*/ 30455 w 45120"/>
              <a:gd name="connsiteY13" fmla="*/ 36674 h 43219"/>
              <a:gd name="connsiteX14" fmla="*/ 25567 w 45120"/>
              <a:gd name="connsiteY14" fmla="*/ 42965 h 43219"/>
              <a:gd name="connsiteX15" fmla="*/ 18380 w 45120"/>
              <a:gd name="connsiteY15" fmla="*/ 39125 h 43219"/>
              <a:gd name="connsiteX16" fmla="*/ 7704 w 45120"/>
              <a:gd name="connsiteY16" fmla="*/ 35331 h 43219"/>
              <a:gd name="connsiteX17" fmla="*/ 572 w 45120"/>
              <a:gd name="connsiteY17" fmla="*/ 38255 h 43219"/>
              <a:gd name="connsiteX18" fmla="*/ 832 w 45120"/>
              <a:gd name="connsiteY18" fmla="*/ 32698 h 43219"/>
              <a:gd name="connsiteX19" fmla="*/ 4013 w 45120"/>
              <a:gd name="connsiteY19" fmla="*/ 25410 h 43219"/>
              <a:gd name="connsiteX20" fmla="*/ 1895 w 45120"/>
              <a:gd name="connsiteY20" fmla="*/ 19563 h 43219"/>
              <a:gd name="connsiteX21" fmla="*/ 5763 w 45120"/>
              <a:gd name="connsiteY21" fmla="*/ 14366 h 43219"/>
              <a:gd name="connsiteX22" fmla="*/ 5800 w 45120"/>
              <a:gd name="connsiteY22" fmla="*/ 14229 h 43219"/>
              <a:gd name="connsiteX0" fmla="*/ 6593 w 45120"/>
              <a:gd name="connsiteY0" fmla="*/ 26036 h 43219"/>
              <a:gd name="connsiteX1" fmla="*/ 4060 w 45120"/>
              <a:gd name="connsiteY1" fmla="*/ 25239 h 43219"/>
              <a:gd name="connsiteX2" fmla="*/ 8828 w 45120"/>
              <a:gd name="connsiteY2" fmla="*/ 34758 h 43219"/>
              <a:gd name="connsiteX3" fmla="*/ 7720 w 45120"/>
              <a:gd name="connsiteY3" fmla="*/ 35139 h 43219"/>
              <a:gd name="connsiteX4" fmla="*/ 18378 w 45120"/>
              <a:gd name="connsiteY4" fmla="*/ 38949 h 43219"/>
              <a:gd name="connsiteX5" fmla="*/ 17710 w 45120"/>
              <a:gd name="connsiteY5" fmla="*/ 37209 h 43219"/>
              <a:gd name="connsiteX6" fmla="*/ 30727 w 45120"/>
              <a:gd name="connsiteY6" fmla="*/ 34610 h 43219"/>
              <a:gd name="connsiteX7" fmla="*/ 30460 w 45120"/>
              <a:gd name="connsiteY7" fmla="*/ 36519 h 43219"/>
              <a:gd name="connsiteX8" fmla="*/ 36029 w 45120"/>
              <a:gd name="connsiteY8" fmla="*/ 22813 h 43219"/>
              <a:gd name="connsiteX9" fmla="*/ 39280 w 45120"/>
              <a:gd name="connsiteY9" fmla="*/ 29949 h 43219"/>
              <a:gd name="connsiteX10" fmla="*/ 43698 w 45120"/>
              <a:gd name="connsiteY10" fmla="*/ 15213 h 43219"/>
              <a:gd name="connsiteX11" fmla="*/ 42250 w 45120"/>
              <a:gd name="connsiteY11" fmla="*/ 17889 h 43219"/>
              <a:gd name="connsiteX12" fmla="*/ 40224 w 45120"/>
              <a:gd name="connsiteY12" fmla="*/ 5285 h 43219"/>
              <a:gd name="connsiteX13" fmla="*/ 40300 w 45120"/>
              <a:gd name="connsiteY13" fmla="*/ 6549 h 43219"/>
              <a:gd name="connsiteX14" fmla="*/ 30978 w 45120"/>
              <a:gd name="connsiteY14" fmla="*/ 3811 h 43219"/>
              <a:gd name="connsiteX15" fmla="*/ 31720 w 45120"/>
              <a:gd name="connsiteY15" fmla="*/ 2199 h 43219"/>
              <a:gd name="connsiteX16" fmla="*/ 24041 w 45120"/>
              <a:gd name="connsiteY16" fmla="*/ 4579 h 43219"/>
              <a:gd name="connsiteX17" fmla="*/ 24400 w 45120"/>
              <a:gd name="connsiteY17" fmla="*/ 3189 h 43219"/>
              <a:gd name="connsiteX18" fmla="*/ 15900 w 45120"/>
              <a:gd name="connsiteY18" fmla="*/ 5051 h 43219"/>
              <a:gd name="connsiteX19" fmla="*/ 17200 w 45120"/>
              <a:gd name="connsiteY19" fmla="*/ 6399 h 43219"/>
              <a:gd name="connsiteX20" fmla="*/ 6027 w 45120"/>
              <a:gd name="connsiteY20" fmla="*/ 15648 h 43219"/>
              <a:gd name="connsiteX21" fmla="*/ 5800 w 45120"/>
              <a:gd name="connsiteY21" fmla="*/ 14229 h 43219"/>
              <a:gd name="connsiteX0" fmla="*/ 5800 w 45120"/>
              <a:gd name="connsiteY0" fmla="*/ 14229 h 43219"/>
              <a:gd name="connsiteX1" fmla="*/ 7523 w 45120"/>
              <a:gd name="connsiteY1" fmla="*/ 6766 h 43219"/>
              <a:gd name="connsiteX2" fmla="*/ 15905 w 45120"/>
              <a:gd name="connsiteY2" fmla="*/ 5061 h 43219"/>
              <a:gd name="connsiteX3" fmla="*/ 24356 w 45120"/>
              <a:gd name="connsiteY3" fmla="*/ 3291 h 43219"/>
              <a:gd name="connsiteX4" fmla="*/ 27649 w 45120"/>
              <a:gd name="connsiteY4" fmla="*/ 59 h 43219"/>
              <a:gd name="connsiteX5" fmla="*/ 31733 w 45120"/>
              <a:gd name="connsiteY5" fmla="*/ 2340 h 43219"/>
              <a:gd name="connsiteX6" fmla="*/ 37363 w 45120"/>
              <a:gd name="connsiteY6" fmla="*/ 549 h 43219"/>
              <a:gd name="connsiteX7" fmla="*/ 40218 w 45120"/>
              <a:gd name="connsiteY7" fmla="*/ 5435 h 43219"/>
              <a:gd name="connsiteX8" fmla="*/ 43882 w 45120"/>
              <a:gd name="connsiteY8" fmla="*/ 10177 h 43219"/>
              <a:gd name="connsiteX9" fmla="*/ 43718 w 45120"/>
              <a:gd name="connsiteY9" fmla="*/ 15319 h 43219"/>
              <a:gd name="connsiteX10" fmla="*/ 44916 w 45120"/>
              <a:gd name="connsiteY10" fmla="*/ 23181 h 43219"/>
              <a:gd name="connsiteX11" fmla="*/ 39304 w 45120"/>
              <a:gd name="connsiteY11" fmla="*/ 30063 h 43219"/>
              <a:gd name="connsiteX12" fmla="*/ 37295 w 45120"/>
              <a:gd name="connsiteY12" fmla="*/ 35960 h 43219"/>
              <a:gd name="connsiteX13" fmla="*/ 30455 w 45120"/>
              <a:gd name="connsiteY13" fmla="*/ 36674 h 43219"/>
              <a:gd name="connsiteX14" fmla="*/ 25567 w 45120"/>
              <a:gd name="connsiteY14" fmla="*/ 42965 h 43219"/>
              <a:gd name="connsiteX15" fmla="*/ 18380 w 45120"/>
              <a:gd name="connsiteY15" fmla="*/ 39125 h 43219"/>
              <a:gd name="connsiteX16" fmla="*/ 7704 w 45120"/>
              <a:gd name="connsiteY16" fmla="*/ 35331 h 43219"/>
              <a:gd name="connsiteX17" fmla="*/ 572 w 45120"/>
              <a:gd name="connsiteY17" fmla="*/ 38255 h 43219"/>
              <a:gd name="connsiteX18" fmla="*/ 832 w 45120"/>
              <a:gd name="connsiteY18" fmla="*/ 32698 h 43219"/>
              <a:gd name="connsiteX19" fmla="*/ 4013 w 45120"/>
              <a:gd name="connsiteY19" fmla="*/ 25410 h 43219"/>
              <a:gd name="connsiteX20" fmla="*/ 1895 w 45120"/>
              <a:gd name="connsiteY20" fmla="*/ 19563 h 43219"/>
              <a:gd name="connsiteX21" fmla="*/ 5763 w 45120"/>
              <a:gd name="connsiteY21" fmla="*/ 14366 h 43219"/>
              <a:gd name="connsiteX22" fmla="*/ 5800 w 45120"/>
              <a:gd name="connsiteY22" fmla="*/ 14229 h 43219"/>
              <a:gd name="connsiteX0" fmla="*/ 6593 w 45120"/>
              <a:gd name="connsiteY0" fmla="*/ 26036 h 43219"/>
              <a:gd name="connsiteX1" fmla="*/ 4060 w 45120"/>
              <a:gd name="connsiteY1" fmla="*/ 25239 h 43219"/>
              <a:gd name="connsiteX2" fmla="*/ 8828 w 45120"/>
              <a:gd name="connsiteY2" fmla="*/ 34758 h 43219"/>
              <a:gd name="connsiteX3" fmla="*/ 7110 w 45120"/>
              <a:gd name="connsiteY3" fmla="*/ 40927 h 43219"/>
              <a:gd name="connsiteX4" fmla="*/ 18378 w 45120"/>
              <a:gd name="connsiteY4" fmla="*/ 38949 h 43219"/>
              <a:gd name="connsiteX5" fmla="*/ 17710 w 45120"/>
              <a:gd name="connsiteY5" fmla="*/ 37209 h 43219"/>
              <a:gd name="connsiteX6" fmla="*/ 30727 w 45120"/>
              <a:gd name="connsiteY6" fmla="*/ 34610 h 43219"/>
              <a:gd name="connsiteX7" fmla="*/ 30460 w 45120"/>
              <a:gd name="connsiteY7" fmla="*/ 36519 h 43219"/>
              <a:gd name="connsiteX8" fmla="*/ 36029 w 45120"/>
              <a:gd name="connsiteY8" fmla="*/ 22813 h 43219"/>
              <a:gd name="connsiteX9" fmla="*/ 39280 w 45120"/>
              <a:gd name="connsiteY9" fmla="*/ 29949 h 43219"/>
              <a:gd name="connsiteX10" fmla="*/ 43698 w 45120"/>
              <a:gd name="connsiteY10" fmla="*/ 15213 h 43219"/>
              <a:gd name="connsiteX11" fmla="*/ 42250 w 45120"/>
              <a:gd name="connsiteY11" fmla="*/ 17889 h 43219"/>
              <a:gd name="connsiteX12" fmla="*/ 40224 w 45120"/>
              <a:gd name="connsiteY12" fmla="*/ 5285 h 43219"/>
              <a:gd name="connsiteX13" fmla="*/ 40300 w 45120"/>
              <a:gd name="connsiteY13" fmla="*/ 6549 h 43219"/>
              <a:gd name="connsiteX14" fmla="*/ 30978 w 45120"/>
              <a:gd name="connsiteY14" fmla="*/ 3811 h 43219"/>
              <a:gd name="connsiteX15" fmla="*/ 31720 w 45120"/>
              <a:gd name="connsiteY15" fmla="*/ 2199 h 43219"/>
              <a:gd name="connsiteX16" fmla="*/ 24041 w 45120"/>
              <a:gd name="connsiteY16" fmla="*/ 4579 h 43219"/>
              <a:gd name="connsiteX17" fmla="*/ 24400 w 45120"/>
              <a:gd name="connsiteY17" fmla="*/ 3189 h 43219"/>
              <a:gd name="connsiteX18" fmla="*/ 15900 w 45120"/>
              <a:gd name="connsiteY18" fmla="*/ 5051 h 43219"/>
              <a:gd name="connsiteX19" fmla="*/ 17200 w 45120"/>
              <a:gd name="connsiteY19" fmla="*/ 6399 h 43219"/>
              <a:gd name="connsiteX20" fmla="*/ 6027 w 45120"/>
              <a:gd name="connsiteY20" fmla="*/ 15648 h 43219"/>
              <a:gd name="connsiteX21" fmla="*/ 5800 w 45120"/>
              <a:gd name="connsiteY21" fmla="*/ 14229 h 4321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7110 w 45120"/>
              <a:gd name="connsiteY3" fmla="*/ 40927 h 43809"/>
              <a:gd name="connsiteX4" fmla="*/ 18378 w 45120"/>
              <a:gd name="connsiteY4" fmla="*/ 38949 h 43809"/>
              <a:gd name="connsiteX5" fmla="*/ 17710 w 45120"/>
              <a:gd name="connsiteY5" fmla="*/ 37209 h 43809"/>
              <a:gd name="connsiteX6" fmla="*/ 30727 w 45120"/>
              <a:gd name="connsiteY6" fmla="*/ 34610 h 43809"/>
              <a:gd name="connsiteX7" fmla="*/ 30460 w 45120"/>
              <a:gd name="connsiteY7" fmla="*/ 36519 h 43809"/>
              <a:gd name="connsiteX8" fmla="*/ 36029 w 45120"/>
              <a:gd name="connsiteY8" fmla="*/ 22813 h 43809"/>
              <a:gd name="connsiteX9" fmla="*/ 39280 w 45120"/>
              <a:gd name="connsiteY9" fmla="*/ 29949 h 43809"/>
              <a:gd name="connsiteX10" fmla="*/ 43698 w 45120"/>
              <a:gd name="connsiteY10" fmla="*/ 15213 h 43809"/>
              <a:gd name="connsiteX11" fmla="*/ 42250 w 45120"/>
              <a:gd name="connsiteY11" fmla="*/ 17889 h 43809"/>
              <a:gd name="connsiteX12" fmla="*/ 40224 w 45120"/>
              <a:gd name="connsiteY12" fmla="*/ 5285 h 43809"/>
              <a:gd name="connsiteX13" fmla="*/ 40300 w 45120"/>
              <a:gd name="connsiteY13" fmla="*/ 6549 h 43809"/>
              <a:gd name="connsiteX14" fmla="*/ 30978 w 45120"/>
              <a:gd name="connsiteY14" fmla="*/ 3811 h 43809"/>
              <a:gd name="connsiteX15" fmla="*/ 31720 w 45120"/>
              <a:gd name="connsiteY15" fmla="*/ 2199 h 43809"/>
              <a:gd name="connsiteX16" fmla="*/ 24041 w 45120"/>
              <a:gd name="connsiteY16" fmla="*/ 4579 h 43809"/>
              <a:gd name="connsiteX17" fmla="*/ 24400 w 45120"/>
              <a:gd name="connsiteY17" fmla="*/ 3189 h 43809"/>
              <a:gd name="connsiteX18" fmla="*/ 15900 w 45120"/>
              <a:gd name="connsiteY18" fmla="*/ 5051 h 43809"/>
              <a:gd name="connsiteX19" fmla="*/ 17200 w 45120"/>
              <a:gd name="connsiteY19" fmla="*/ 6399 h 43809"/>
              <a:gd name="connsiteX20" fmla="*/ 6027 w 45120"/>
              <a:gd name="connsiteY20" fmla="*/ 15648 h 43809"/>
              <a:gd name="connsiteX21" fmla="*/ 5800 w 45120"/>
              <a:gd name="connsiteY21"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7110 w 45120"/>
              <a:gd name="connsiteY3" fmla="*/ 40927 h 43809"/>
              <a:gd name="connsiteX4" fmla="*/ 18378 w 45120"/>
              <a:gd name="connsiteY4" fmla="*/ 38949 h 43809"/>
              <a:gd name="connsiteX5" fmla="*/ 17710 w 45120"/>
              <a:gd name="connsiteY5" fmla="*/ 37209 h 43809"/>
              <a:gd name="connsiteX6" fmla="*/ 30727 w 45120"/>
              <a:gd name="connsiteY6" fmla="*/ 34610 h 43809"/>
              <a:gd name="connsiteX7" fmla="*/ 30460 w 45120"/>
              <a:gd name="connsiteY7" fmla="*/ 36519 h 43809"/>
              <a:gd name="connsiteX8" fmla="*/ 36029 w 45120"/>
              <a:gd name="connsiteY8" fmla="*/ 22813 h 43809"/>
              <a:gd name="connsiteX9" fmla="*/ 39280 w 45120"/>
              <a:gd name="connsiteY9" fmla="*/ 29949 h 43809"/>
              <a:gd name="connsiteX10" fmla="*/ 43698 w 45120"/>
              <a:gd name="connsiteY10" fmla="*/ 15213 h 43809"/>
              <a:gd name="connsiteX11" fmla="*/ 42250 w 45120"/>
              <a:gd name="connsiteY11" fmla="*/ 17889 h 43809"/>
              <a:gd name="connsiteX12" fmla="*/ 40224 w 45120"/>
              <a:gd name="connsiteY12" fmla="*/ 5285 h 43809"/>
              <a:gd name="connsiteX13" fmla="*/ 40300 w 45120"/>
              <a:gd name="connsiteY13" fmla="*/ 6549 h 43809"/>
              <a:gd name="connsiteX14" fmla="*/ 30978 w 45120"/>
              <a:gd name="connsiteY14" fmla="*/ 3811 h 43809"/>
              <a:gd name="connsiteX15" fmla="*/ 31720 w 45120"/>
              <a:gd name="connsiteY15" fmla="*/ 2199 h 43809"/>
              <a:gd name="connsiteX16" fmla="*/ 24041 w 45120"/>
              <a:gd name="connsiteY16" fmla="*/ 4579 h 43809"/>
              <a:gd name="connsiteX17" fmla="*/ 24400 w 45120"/>
              <a:gd name="connsiteY17" fmla="*/ 3189 h 43809"/>
              <a:gd name="connsiteX18" fmla="*/ 15900 w 45120"/>
              <a:gd name="connsiteY18" fmla="*/ 5051 h 43809"/>
              <a:gd name="connsiteX19" fmla="*/ 17200 w 45120"/>
              <a:gd name="connsiteY19" fmla="*/ 6399 h 43809"/>
              <a:gd name="connsiteX20" fmla="*/ 6027 w 45120"/>
              <a:gd name="connsiteY20" fmla="*/ 15648 h 43809"/>
              <a:gd name="connsiteX21" fmla="*/ 5800 w 45120"/>
              <a:gd name="connsiteY21"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35960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35960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235" h="43809">
                <a:moveTo>
                  <a:pt x="5915" y="14229"/>
                </a:moveTo>
                <a:cubicBezTo>
                  <a:pt x="5644" y="11516"/>
                  <a:pt x="6276" y="8780"/>
                  <a:pt x="7638" y="6766"/>
                </a:cubicBezTo>
                <a:cubicBezTo>
                  <a:pt x="9790" y="3585"/>
                  <a:pt x="13279" y="2876"/>
                  <a:pt x="16020" y="5061"/>
                </a:cubicBezTo>
                <a:cubicBezTo>
                  <a:pt x="17693" y="768"/>
                  <a:pt x="21929" y="-119"/>
                  <a:pt x="24471" y="3291"/>
                </a:cubicBezTo>
                <a:cubicBezTo>
                  <a:pt x="25112" y="1542"/>
                  <a:pt x="26343" y="333"/>
                  <a:pt x="27764" y="59"/>
                </a:cubicBezTo>
                <a:cubicBezTo>
                  <a:pt x="29328" y="-243"/>
                  <a:pt x="30890" y="629"/>
                  <a:pt x="31848" y="2340"/>
                </a:cubicBezTo>
                <a:cubicBezTo>
                  <a:pt x="33230" y="126"/>
                  <a:pt x="35516" y="-601"/>
                  <a:pt x="37478" y="549"/>
                </a:cubicBezTo>
                <a:cubicBezTo>
                  <a:pt x="38973" y="1425"/>
                  <a:pt x="40045" y="3259"/>
                  <a:pt x="40333" y="5435"/>
                </a:cubicBezTo>
                <a:cubicBezTo>
                  <a:pt x="42061" y="6077"/>
                  <a:pt x="43437" y="7857"/>
                  <a:pt x="43997" y="10177"/>
                </a:cubicBezTo>
                <a:cubicBezTo>
                  <a:pt x="44404" y="11861"/>
                  <a:pt x="44346" y="13690"/>
                  <a:pt x="43833" y="15319"/>
                </a:cubicBezTo>
                <a:cubicBezTo>
                  <a:pt x="45094" y="17553"/>
                  <a:pt x="45535" y="20449"/>
                  <a:pt x="45031" y="23181"/>
                </a:cubicBezTo>
                <a:cubicBezTo>
                  <a:pt x="44361" y="26813"/>
                  <a:pt x="42143" y="29533"/>
                  <a:pt x="39419" y="30063"/>
                </a:cubicBezTo>
                <a:cubicBezTo>
                  <a:pt x="39406" y="32330"/>
                  <a:pt x="38673" y="34480"/>
                  <a:pt x="37410" y="35960"/>
                </a:cubicBezTo>
                <a:cubicBezTo>
                  <a:pt x="35491" y="38209"/>
                  <a:pt x="32719" y="38498"/>
                  <a:pt x="30570" y="36674"/>
                </a:cubicBezTo>
                <a:cubicBezTo>
                  <a:pt x="29875" y="39807"/>
                  <a:pt x="28014" y="42202"/>
                  <a:pt x="25682" y="42965"/>
                </a:cubicBezTo>
                <a:cubicBezTo>
                  <a:pt x="22934" y="43864"/>
                  <a:pt x="20066" y="42332"/>
                  <a:pt x="18495" y="39125"/>
                </a:cubicBezTo>
                <a:cubicBezTo>
                  <a:pt x="14787" y="42169"/>
                  <a:pt x="8228" y="46586"/>
                  <a:pt x="6076" y="41459"/>
                </a:cubicBezTo>
                <a:cubicBezTo>
                  <a:pt x="2135" y="43432"/>
                  <a:pt x="2093" y="41872"/>
                  <a:pt x="687" y="38255"/>
                </a:cubicBezTo>
                <a:cubicBezTo>
                  <a:pt x="-719" y="34638"/>
                  <a:pt x="374" y="34839"/>
                  <a:pt x="947" y="32698"/>
                </a:cubicBezTo>
                <a:cubicBezTo>
                  <a:pt x="1520" y="30557"/>
                  <a:pt x="3075" y="26936"/>
                  <a:pt x="4128" y="25410"/>
                </a:cubicBezTo>
                <a:cubicBezTo>
                  <a:pt x="2634" y="24213"/>
                  <a:pt x="1802" y="21916"/>
                  <a:pt x="2010" y="19563"/>
                </a:cubicBezTo>
                <a:cubicBezTo>
                  <a:pt x="2254" y="16808"/>
                  <a:pt x="3860" y="14650"/>
                  <a:pt x="5878" y="14366"/>
                </a:cubicBezTo>
                <a:cubicBezTo>
                  <a:pt x="5890" y="14320"/>
                  <a:pt x="5903" y="14275"/>
                  <a:pt x="5915" y="14229"/>
                </a:cubicBezTo>
                <a:close/>
              </a:path>
              <a:path w="45235" h="43809" fill="none" extrusionOk="0">
                <a:moveTo>
                  <a:pt x="6708" y="26036"/>
                </a:moveTo>
                <a:cubicBezTo>
                  <a:pt x="5824" y="26130"/>
                  <a:pt x="4940" y="25852"/>
                  <a:pt x="4175" y="25239"/>
                </a:cubicBezTo>
                <a:moveTo>
                  <a:pt x="8943" y="34758"/>
                </a:moveTo>
                <a:cubicBezTo>
                  <a:pt x="9495" y="37362"/>
                  <a:pt x="6811" y="40631"/>
                  <a:pt x="6525" y="41659"/>
                </a:cubicBezTo>
                <a:cubicBezTo>
                  <a:pt x="6239" y="42687"/>
                  <a:pt x="5390" y="41246"/>
                  <a:pt x="7225" y="40927"/>
                </a:cubicBezTo>
                <a:moveTo>
                  <a:pt x="18493" y="38949"/>
                </a:moveTo>
                <a:cubicBezTo>
                  <a:pt x="18226" y="38403"/>
                  <a:pt x="18002" y="37820"/>
                  <a:pt x="17825" y="37209"/>
                </a:cubicBezTo>
                <a:moveTo>
                  <a:pt x="30842" y="34610"/>
                </a:moveTo>
                <a:cubicBezTo>
                  <a:pt x="30803" y="35257"/>
                  <a:pt x="30713" y="35897"/>
                  <a:pt x="30575" y="36519"/>
                </a:cubicBezTo>
                <a:moveTo>
                  <a:pt x="36144" y="22813"/>
                </a:moveTo>
                <a:cubicBezTo>
                  <a:pt x="38148" y="24141"/>
                  <a:pt x="39413" y="26917"/>
                  <a:pt x="39395" y="29949"/>
                </a:cubicBezTo>
                <a:moveTo>
                  <a:pt x="43813" y="15213"/>
                </a:moveTo>
                <a:cubicBezTo>
                  <a:pt x="43488" y="16245"/>
                  <a:pt x="42993" y="17161"/>
                  <a:pt x="42365" y="17889"/>
                </a:cubicBezTo>
                <a:moveTo>
                  <a:pt x="40339" y="5285"/>
                </a:moveTo>
                <a:cubicBezTo>
                  <a:pt x="40394" y="5702"/>
                  <a:pt x="40420" y="6125"/>
                  <a:pt x="40415" y="6549"/>
                </a:cubicBezTo>
                <a:moveTo>
                  <a:pt x="31093" y="3811"/>
                </a:moveTo>
                <a:cubicBezTo>
                  <a:pt x="31282" y="3228"/>
                  <a:pt x="31531" y="2685"/>
                  <a:pt x="31835" y="2199"/>
                </a:cubicBezTo>
                <a:moveTo>
                  <a:pt x="24156" y="4579"/>
                </a:moveTo>
                <a:cubicBezTo>
                  <a:pt x="24233" y="4097"/>
                  <a:pt x="24354" y="3630"/>
                  <a:pt x="24515" y="3189"/>
                </a:cubicBezTo>
                <a:moveTo>
                  <a:pt x="16015" y="5051"/>
                </a:moveTo>
                <a:cubicBezTo>
                  <a:pt x="16487" y="5427"/>
                  <a:pt x="16923" y="5880"/>
                  <a:pt x="17315" y="6399"/>
                </a:cubicBezTo>
                <a:moveTo>
                  <a:pt x="6142" y="15648"/>
                </a:moveTo>
                <a:cubicBezTo>
                  <a:pt x="6039" y="15184"/>
                  <a:pt x="5963" y="14710"/>
                  <a:pt x="5915" y="14229"/>
                </a:cubicBezTo>
              </a:path>
            </a:pathLst>
          </a:custGeom>
          <a:noFill/>
          <a:ln w="38100" cap="flat" cmpd="sng" algn="ctr">
            <a:solidFill>
              <a:schemeClr val="accent2">
                <a:lumMod val="40000"/>
                <a:lumOff val="60000"/>
              </a:schemeClr>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endParaRPr kumimoji="1" lang="de-DE" sz="1800" b="1" smtClean="0">
              <a:solidFill>
                <a:prstClr val="black"/>
              </a:solidFill>
              <a:latin typeface="Arial" charset="0"/>
              <a:ea typeface="HGP創英角ｺﾞｼｯｸUB" pitchFamily="50" charset="-128"/>
            </a:endParaRPr>
          </a:p>
        </p:txBody>
      </p:sp>
      <p:pic>
        <p:nvPicPr>
          <p:cNvPr id="6" name="Picture 19" descr="itu"/>
          <p:cNvPicPr>
            <a:picLocks noChangeAspect="1" noChangeArrowheads="1"/>
          </p:cNvPicPr>
          <p:nvPr/>
        </p:nvPicPr>
        <p:blipFill>
          <a:blip r:embed="rId3">
            <a:clrChange>
              <a:clrFrom>
                <a:srgbClr val="F8FFF7"/>
              </a:clrFrom>
              <a:clrTo>
                <a:srgbClr val="F8FFF7">
                  <a:alpha val="0"/>
                </a:srgbClr>
              </a:clrTo>
            </a:clrChange>
            <a:extLst>
              <a:ext uri="{28A0092B-C50C-407E-A947-70E740481C1C}">
                <a14:useLocalDpi xmlns:a14="http://schemas.microsoft.com/office/drawing/2010/main" val="0"/>
              </a:ext>
            </a:extLst>
          </a:blip>
          <a:srcRect/>
          <a:stretch>
            <a:fillRect/>
          </a:stretch>
        </p:blipFill>
        <p:spPr bwMode="auto">
          <a:xfrm>
            <a:off x="1143001" y="1860553"/>
            <a:ext cx="609599" cy="602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bwMode="auto">
          <a:xfrm>
            <a:off x="293287" y="2857955"/>
            <a:ext cx="755025" cy="381000"/>
          </a:xfrm>
          <a:prstGeom prst="rect">
            <a:avLst/>
          </a:prstGeom>
          <a:solidFill>
            <a:schemeClr val="bg1"/>
          </a:solidFill>
          <a:ln w="38100" cap="flat" cmpd="sng" algn="ctr">
            <a:solidFill>
              <a:srgbClr val="00B4A0"/>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r>
              <a:rPr kumimoji="1" lang="de-DE" sz="1800" b="1" dirty="0" smtClean="0">
                <a:solidFill>
                  <a:prstClr val="black"/>
                </a:solidFill>
                <a:latin typeface="Arial" charset="0"/>
                <a:ea typeface="HGP創英角ｺﾞｼｯｸUB" pitchFamily="50" charset="-128"/>
              </a:rPr>
              <a:t>ITU-T</a:t>
            </a:r>
          </a:p>
        </p:txBody>
      </p:sp>
      <p:sp>
        <p:nvSpPr>
          <p:cNvPr id="8" name="Rectangle 7"/>
          <p:cNvSpPr/>
          <p:nvPr/>
        </p:nvSpPr>
        <p:spPr bwMode="auto">
          <a:xfrm>
            <a:off x="1147874" y="2857955"/>
            <a:ext cx="755025" cy="381000"/>
          </a:xfrm>
          <a:prstGeom prst="rect">
            <a:avLst/>
          </a:prstGeom>
          <a:solidFill>
            <a:schemeClr val="bg1"/>
          </a:solidFill>
          <a:ln w="38100" cap="flat" cmpd="sng" algn="ctr">
            <a:solidFill>
              <a:srgbClr val="00B4A0"/>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r>
              <a:rPr kumimoji="1" lang="de-DE" sz="1800" b="1" dirty="0" smtClean="0">
                <a:solidFill>
                  <a:prstClr val="black"/>
                </a:solidFill>
                <a:latin typeface="Arial" charset="0"/>
                <a:ea typeface="HGP創英角ｺﾞｼｯｸUB" pitchFamily="50" charset="-128"/>
              </a:rPr>
              <a:t>ITU-R</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7000" y="1906243"/>
            <a:ext cx="527957" cy="527957"/>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8359" y="1906242"/>
            <a:ext cx="639242" cy="527957"/>
          </a:xfrm>
          <a:prstGeom prst="rect">
            <a:avLst/>
          </a:prstGeom>
        </p:spPr>
      </p:pic>
      <p:sp>
        <p:nvSpPr>
          <p:cNvPr id="17" name="Rectangle 16"/>
          <p:cNvSpPr/>
          <p:nvPr/>
        </p:nvSpPr>
        <p:spPr bwMode="auto">
          <a:xfrm>
            <a:off x="3103763" y="2735173"/>
            <a:ext cx="914400" cy="381000"/>
          </a:xfrm>
          <a:prstGeom prst="rect">
            <a:avLst/>
          </a:prstGeom>
          <a:solidFill>
            <a:schemeClr val="bg1"/>
          </a:solidFill>
          <a:ln w="38100" cap="flat" cmpd="sng" algn="ctr">
            <a:solidFill>
              <a:srgbClr val="FFC000"/>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r>
              <a:rPr kumimoji="1" lang="de-DE" sz="1800" b="1" dirty="0" smtClean="0">
                <a:solidFill>
                  <a:prstClr val="black"/>
                </a:solidFill>
                <a:latin typeface="Arial" charset="0"/>
                <a:ea typeface="HGP創英角ｺﾞｼｯｸUB" pitchFamily="50" charset="-128"/>
              </a:rPr>
              <a:t>JTC1</a:t>
            </a:r>
          </a:p>
        </p:txBody>
      </p:sp>
      <p:sp>
        <p:nvSpPr>
          <p:cNvPr id="18" name="Rectangle 17"/>
          <p:cNvSpPr/>
          <p:nvPr/>
        </p:nvSpPr>
        <p:spPr bwMode="auto">
          <a:xfrm>
            <a:off x="323875" y="4641057"/>
            <a:ext cx="554828" cy="190500"/>
          </a:xfrm>
          <a:prstGeom prst="rect">
            <a:avLst/>
          </a:prstGeom>
          <a:solidFill>
            <a:schemeClr val="bg1"/>
          </a:solidFill>
          <a:ln w="38100" cap="flat" cmpd="sng" algn="ctr">
            <a:solidFill>
              <a:srgbClr val="33CCFF"/>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r>
              <a:rPr kumimoji="1" lang="de-DE" sz="1400" b="1" dirty="0" smtClean="0">
                <a:solidFill>
                  <a:prstClr val="black"/>
                </a:solidFill>
                <a:latin typeface="Arial" charset="0"/>
                <a:ea typeface="HGP創英角ｺﾞｼｯｸUB" pitchFamily="50" charset="-128"/>
              </a:rPr>
              <a:t>CEN</a:t>
            </a:r>
          </a:p>
        </p:txBody>
      </p:sp>
      <p:sp>
        <p:nvSpPr>
          <p:cNvPr id="19" name="Rectangle 18"/>
          <p:cNvSpPr/>
          <p:nvPr/>
        </p:nvSpPr>
        <p:spPr bwMode="auto">
          <a:xfrm>
            <a:off x="925173" y="4643879"/>
            <a:ext cx="1027453" cy="190500"/>
          </a:xfrm>
          <a:prstGeom prst="rect">
            <a:avLst/>
          </a:prstGeom>
          <a:solidFill>
            <a:schemeClr val="bg1"/>
          </a:solidFill>
          <a:ln w="38100" cap="flat" cmpd="sng" algn="ctr">
            <a:solidFill>
              <a:srgbClr val="33CCFF"/>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r>
              <a:rPr kumimoji="1" lang="de-DE" sz="1400" b="1" dirty="0" smtClean="0">
                <a:solidFill>
                  <a:prstClr val="black"/>
                </a:solidFill>
                <a:latin typeface="Arial" charset="0"/>
                <a:ea typeface="HGP創英角ｺﾞｼｯｸUB" pitchFamily="50" charset="-128"/>
              </a:rPr>
              <a:t>CENELEC</a:t>
            </a:r>
          </a:p>
        </p:txBody>
      </p:sp>
      <p:cxnSp>
        <p:nvCxnSpPr>
          <p:cNvPr id="20" name="Straight Arrow Connector 19"/>
          <p:cNvCxnSpPr>
            <a:stCxn id="6" idx="2"/>
            <a:endCxn id="5" idx="0"/>
          </p:cNvCxnSpPr>
          <p:nvPr/>
        </p:nvCxnSpPr>
        <p:spPr bwMode="auto">
          <a:xfrm flipH="1">
            <a:off x="670800" y="2463429"/>
            <a:ext cx="777001" cy="394526"/>
          </a:xfrm>
          <a:prstGeom prst="straightConnector1">
            <a:avLst/>
          </a:prstGeom>
          <a:solidFill>
            <a:schemeClr val="bg1"/>
          </a:solidFill>
          <a:ln w="19050" cap="flat" cmpd="sng" algn="ctr">
            <a:solidFill>
              <a:schemeClr val="tx1"/>
            </a:solidFill>
            <a:prstDash val="solid"/>
            <a:round/>
            <a:headEnd type="none" w="med" len="med"/>
            <a:tailEnd type="arrow"/>
          </a:ln>
          <a:effectLst/>
        </p:spPr>
      </p:cxnSp>
      <p:cxnSp>
        <p:nvCxnSpPr>
          <p:cNvPr id="24" name="Straight Arrow Connector 23"/>
          <p:cNvCxnSpPr>
            <a:stCxn id="6" idx="2"/>
            <a:endCxn id="8" idx="0"/>
          </p:cNvCxnSpPr>
          <p:nvPr/>
        </p:nvCxnSpPr>
        <p:spPr bwMode="auto">
          <a:xfrm>
            <a:off x="1447801" y="2463429"/>
            <a:ext cx="77586" cy="394526"/>
          </a:xfrm>
          <a:prstGeom prst="straightConnector1">
            <a:avLst/>
          </a:prstGeom>
          <a:solidFill>
            <a:schemeClr val="bg1"/>
          </a:solidFill>
          <a:ln w="19050" cap="flat" cmpd="sng" algn="ctr">
            <a:solidFill>
              <a:schemeClr val="tx1"/>
            </a:solidFill>
            <a:prstDash val="solid"/>
            <a:round/>
            <a:headEnd type="none" w="med" len="med"/>
            <a:tailEnd type="arrow"/>
          </a:ln>
          <a:effectLst/>
        </p:spPr>
      </p:cxnSp>
      <p:cxnSp>
        <p:nvCxnSpPr>
          <p:cNvPr id="28" name="Straight Arrow Connector 27"/>
          <p:cNvCxnSpPr>
            <a:stCxn id="5" idx="2"/>
          </p:cNvCxnSpPr>
          <p:nvPr/>
        </p:nvCxnSpPr>
        <p:spPr bwMode="auto">
          <a:xfrm>
            <a:off x="670800" y="3238955"/>
            <a:ext cx="3437493" cy="1846793"/>
          </a:xfrm>
          <a:prstGeom prst="straightConnector1">
            <a:avLst/>
          </a:prstGeom>
          <a:solidFill>
            <a:schemeClr val="bg1"/>
          </a:solidFill>
          <a:ln w="19050" cap="flat" cmpd="sng" algn="ctr">
            <a:solidFill>
              <a:schemeClr val="tx1"/>
            </a:solidFill>
            <a:prstDash val="solid"/>
            <a:round/>
            <a:headEnd type="none" w="med" len="med"/>
            <a:tailEnd type="arrow"/>
          </a:ln>
          <a:effectLst/>
        </p:spPr>
      </p:cxnSp>
      <p:cxnSp>
        <p:nvCxnSpPr>
          <p:cNvPr id="1024" name="Straight Arrow Connector 1023"/>
          <p:cNvCxnSpPr>
            <a:stCxn id="14" idx="2"/>
            <a:endCxn id="17" idx="0"/>
          </p:cNvCxnSpPr>
          <p:nvPr/>
        </p:nvCxnSpPr>
        <p:spPr bwMode="auto">
          <a:xfrm>
            <a:off x="2930979" y="2434200"/>
            <a:ext cx="629984" cy="300973"/>
          </a:xfrm>
          <a:prstGeom prst="straightConnector1">
            <a:avLst/>
          </a:prstGeom>
          <a:solidFill>
            <a:schemeClr val="bg1"/>
          </a:solidFill>
          <a:ln w="19050" cap="flat" cmpd="sng" algn="ctr">
            <a:solidFill>
              <a:schemeClr val="tx1"/>
            </a:solidFill>
            <a:prstDash val="solid"/>
            <a:round/>
            <a:headEnd type="none" w="med" len="med"/>
            <a:tailEnd type="arrow"/>
          </a:ln>
          <a:effectLst/>
        </p:spPr>
      </p:cxnSp>
      <p:cxnSp>
        <p:nvCxnSpPr>
          <p:cNvPr id="1027" name="Straight Arrow Connector 1026"/>
          <p:cNvCxnSpPr>
            <a:stCxn id="15" idx="2"/>
            <a:endCxn id="17" idx="0"/>
          </p:cNvCxnSpPr>
          <p:nvPr/>
        </p:nvCxnSpPr>
        <p:spPr bwMode="auto">
          <a:xfrm flipH="1">
            <a:off x="3560963" y="2434199"/>
            <a:ext cx="487017" cy="300974"/>
          </a:xfrm>
          <a:prstGeom prst="straightConnector1">
            <a:avLst/>
          </a:prstGeom>
          <a:solidFill>
            <a:schemeClr val="bg1"/>
          </a:solidFill>
          <a:ln w="19050" cap="flat" cmpd="sng" algn="ctr">
            <a:solidFill>
              <a:schemeClr val="tx1"/>
            </a:solidFill>
            <a:prstDash val="solid"/>
            <a:round/>
            <a:headEnd type="none" w="med" len="med"/>
            <a:tailEnd type="arrow"/>
          </a:ln>
          <a:effectLst/>
        </p:spPr>
      </p:cxnSp>
      <p:pic>
        <p:nvPicPr>
          <p:cNvPr id="45" name="Picture 10" descr="3gp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7460" y="4190072"/>
            <a:ext cx="762000" cy="479340"/>
          </a:xfrm>
          <a:prstGeom prst="rect">
            <a:avLst/>
          </a:prstGeom>
          <a:solidFill>
            <a:srgbClr val="3DF1F5"/>
          </a:solidFill>
          <a:ln w="9525">
            <a:solidFill>
              <a:srgbClr val="6600FF"/>
            </a:solidFill>
            <a:miter lim="800000"/>
            <a:headEnd/>
            <a:tailEnd/>
          </a:ln>
        </p:spPr>
      </p:pic>
      <p:cxnSp>
        <p:nvCxnSpPr>
          <p:cNvPr id="1038" name="Straight Arrow Connector 1037"/>
          <p:cNvCxnSpPr>
            <a:stCxn id="6" idx="2"/>
            <a:endCxn id="45" idx="0"/>
          </p:cNvCxnSpPr>
          <p:nvPr/>
        </p:nvCxnSpPr>
        <p:spPr bwMode="auto">
          <a:xfrm>
            <a:off x="1447801" y="2463429"/>
            <a:ext cx="3020659" cy="1726643"/>
          </a:xfrm>
          <a:prstGeom prst="straightConnector1">
            <a:avLst/>
          </a:prstGeom>
          <a:solidFill>
            <a:schemeClr val="bg1"/>
          </a:solidFill>
          <a:ln w="19050" cap="flat" cmpd="sng" algn="ctr">
            <a:solidFill>
              <a:schemeClr val="tx1"/>
            </a:solidFill>
            <a:prstDash val="solid"/>
            <a:round/>
            <a:headEnd type="none" w="med" len="med"/>
            <a:tailEnd type="arrow"/>
          </a:ln>
          <a:effectLst/>
        </p:spPr>
      </p:cxnSp>
      <p:cxnSp>
        <p:nvCxnSpPr>
          <p:cNvPr id="1041" name="Straight Arrow Connector 1040"/>
          <p:cNvCxnSpPr>
            <a:stCxn id="93" idx="3"/>
            <a:endCxn id="45" idx="1"/>
          </p:cNvCxnSpPr>
          <p:nvPr/>
        </p:nvCxnSpPr>
        <p:spPr bwMode="auto">
          <a:xfrm flipV="1">
            <a:off x="3228975" y="4429742"/>
            <a:ext cx="858485" cy="354587"/>
          </a:xfrm>
          <a:prstGeom prst="straightConnector1">
            <a:avLst/>
          </a:prstGeom>
          <a:solidFill>
            <a:schemeClr val="bg1"/>
          </a:solidFill>
          <a:ln w="19050" cap="flat" cmpd="sng" algn="ctr">
            <a:solidFill>
              <a:schemeClr val="tx1"/>
            </a:solidFill>
            <a:prstDash val="solid"/>
            <a:round/>
            <a:headEnd type="none" w="med" len="med"/>
            <a:tailEnd type="arrow"/>
          </a:ln>
          <a:effectLst/>
        </p:spPr>
      </p:cxnSp>
      <p:pic>
        <p:nvPicPr>
          <p:cNvPr id="58" name="Picture 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5299" y="2382374"/>
            <a:ext cx="1380550" cy="27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60751" y="4377171"/>
            <a:ext cx="510145" cy="4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1" descr="The image “http://www.openmobilealliance.org/images/oma_logo.gif” cannot be displayed, because it contains error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60220" y="4970102"/>
            <a:ext cx="840340" cy="25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Straight Connector 32"/>
          <p:cNvCxnSpPr/>
          <p:nvPr/>
        </p:nvCxnSpPr>
        <p:spPr bwMode="auto">
          <a:xfrm>
            <a:off x="4495800" y="1343025"/>
            <a:ext cx="0" cy="5410202"/>
          </a:xfrm>
          <a:prstGeom prst="line">
            <a:avLst/>
          </a:prstGeom>
          <a:solidFill>
            <a:schemeClr val="bg1"/>
          </a:solidFill>
          <a:ln w="19050" cap="flat" cmpd="sng" algn="ctr">
            <a:solidFill>
              <a:schemeClr val="tx1"/>
            </a:solidFill>
            <a:prstDash val="dash"/>
            <a:round/>
            <a:headEnd type="none" w="med" len="med"/>
            <a:tailEnd type="arrow"/>
          </a:ln>
          <a:effectLst/>
        </p:spPr>
      </p:cxnSp>
      <p:sp>
        <p:nvSpPr>
          <p:cNvPr id="34" name="TextBox 33"/>
          <p:cNvSpPr txBox="1"/>
          <p:nvPr/>
        </p:nvSpPr>
        <p:spPr>
          <a:xfrm>
            <a:off x="2588821" y="1202293"/>
            <a:ext cx="1672253" cy="369332"/>
          </a:xfrm>
          <a:prstGeom prst="rect">
            <a:avLst/>
          </a:prstGeom>
          <a:noFill/>
        </p:spPr>
        <p:txBody>
          <a:bodyPr wrap="none" rtlCol="0">
            <a:spAutoFit/>
          </a:bodyPr>
          <a:lstStyle/>
          <a:p>
            <a:pPr eaLnBrk="0" hangingPunct="0"/>
            <a:r>
              <a:rPr lang="de-DE" sz="1800" dirty="0" smtClean="0">
                <a:solidFill>
                  <a:prstClr val="black"/>
                </a:solidFill>
                <a:latin typeface="Arial" panose="020B0604020202020204" pitchFamily="34" charset="0"/>
              </a:rPr>
              <a:t>De Jure SDOs</a:t>
            </a:r>
            <a:endParaRPr lang="de-DE" sz="1800" dirty="0">
              <a:solidFill>
                <a:prstClr val="black"/>
              </a:solidFill>
              <a:latin typeface="Arial" panose="020B0604020202020204" pitchFamily="34" charset="0"/>
            </a:endParaRPr>
          </a:p>
        </p:txBody>
      </p:sp>
      <p:sp>
        <p:nvSpPr>
          <p:cNvPr id="74" name="TextBox 73"/>
          <p:cNvSpPr txBox="1"/>
          <p:nvPr/>
        </p:nvSpPr>
        <p:spPr>
          <a:xfrm>
            <a:off x="7517448" y="1202293"/>
            <a:ext cx="1236236" cy="369332"/>
          </a:xfrm>
          <a:prstGeom prst="rect">
            <a:avLst/>
          </a:prstGeom>
          <a:noFill/>
          <a:ln w="19050">
            <a:solidFill>
              <a:schemeClr val="accent2"/>
            </a:solidFill>
            <a:prstDash val="lgDash"/>
          </a:ln>
        </p:spPr>
        <p:txBody>
          <a:bodyPr wrap="none" rtlCol="0">
            <a:spAutoFit/>
          </a:bodyPr>
          <a:lstStyle/>
          <a:p>
            <a:pPr eaLnBrk="0" hangingPunct="0"/>
            <a:r>
              <a:rPr lang="de-DE" sz="1800" dirty="0" smtClean="0">
                <a:solidFill>
                  <a:prstClr val="black"/>
                </a:solidFill>
                <a:latin typeface="Arial" panose="020B0604020202020204" pitchFamily="34" charset="0"/>
              </a:rPr>
              <a:t>Promoting</a:t>
            </a:r>
            <a:endParaRPr lang="de-DE" sz="1800" dirty="0">
              <a:solidFill>
                <a:prstClr val="black"/>
              </a:solidFill>
              <a:latin typeface="Arial" panose="020B0604020202020204" pitchFamily="34" charset="0"/>
            </a:endParaRPr>
          </a:p>
        </p:txBody>
      </p:sp>
      <p:sp>
        <p:nvSpPr>
          <p:cNvPr id="75" name="TextBox 74"/>
          <p:cNvSpPr txBox="1"/>
          <p:nvPr/>
        </p:nvSpPr>
        <p:spPr>
          <a:xfrm>
            <a:off x="4724400" y="1202293"/>
            <a:ext cx="1800493" cy="369332"/>
          </a:xfrm>
          <a:prstGeom prst="rect">
            <a:avLst/>
          </a:prstGeom>
          <a:noFill/>
        </p:spPr>
        <p:txBody>
          <a:bodyPr wrap="none" rtlCol="0">
            <a:spAutoFit/>
          </a:bodyPr>
          <a:lstStyle/>
          <a:p>
            <a:pPr eaLnBrk="0" hangingPunct="0"/>
            <a:r>
              <a:rPr lang="de-DE" sz="1800" dirty="0" smtClean="0">
                <a:solidFill>
                  <a:prstClr val="black"/>
                </a:solidFill>
                <a:latin typeface="Arial" panose="020B0604020202020204" pitchFamily="34" charset="0"/>
              </a:rPr>
              <a:t>De Facto SDOs</a:t>
            </a:r>
            <a:endParaRPr lang="de-DE" sz="1800" dirty="0">
              <a:solidFill>
                <a:prstClr val="black"/>
              </a:solidFill>
              <a:latin typeface="Arial" panose="020B0604020202020204" pitchFamily="34" charset="0"/>
            </a:endParaRPr>
          </a:p>
        </p:txBody>
      </p:sp>
      <p:grpSp>
        <p:nvGrpSpPr>
          <p:cNvPr id="36" name="Group 35"/>
          <p:cNvGrpSpPr/>
          <p:nvPr/>
        </p:nvGrpSpPr>
        <p:grpSpPr>
          <a:xfrm>
            <a:off x="7357466" y="3481000"/>
            <a:ext cx="485771" cy="492815"/>
            <a:chOff x="5389803" y="1508128"/>
            <a:chExt cx="808902" cy="770127"/>
          </a:xfrm>
        </p:grpSpPr>
        <p:pic>
          <p:nvPicPr>
            <p:cNvPr id="54" name="Picture 25" descr="The image “http://www.3gamericas.org/images/logos/gsmassociation_logo.gif” cannot be displayed, because it contains error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34809" y="1583047"/>
              <a:ext cx="717548" cy="641350"/>
            </a:xfrm>
            <a:prstGeom prst="rect">
              <a:avLst/>
            </a:prstGeom>
            <a:noFill/>
            <a:ln w="19050">
              <a:noFill/>
              <a:prstDash val="lgDash"/>
              <a:miter lim="800000"/>
              <a:headEnd/>
              <a:tailEnd/>
            </a:ln>
            <a:extLst>
              <a:ext uri="{909E8E84-426E-40DD-AFC4-6F175D3DCCD1}">
                <a14:hiddenFill xmlns:a14="http://schemas.microsoft.com/office/drawing/2010/main">
                  <a:solidFill>
                    <a:srgbClr val="FFFFFF"/>
                  </a:solidFill>
                </a14:hiddenFill>
              </a:ext>
            </a:extLst>
          </p:spPr>
        </p:pic>
        <p:sp>
          <p:nvSpPr>
            <p:cNvPr id="35" name="Rectangle 34"/>
            <p:cNvSpPr/>
            <p:nvPr/>
          </p:nvSpPr>
          <p:spPr bwMode="auto">
            <a:xfrm>
              <a:off x="5389803" y="1508128"/>
              <a:ext cx="808902" cy="770127"/>
            </a:xfrm>
            <a:prstGeom prst="rect">
              <a:avLst/>
            </a:prstGeom>
            <a:noFill/>
            <a:ln w="19050" cap="flat" cmpd="sng" algn="ctr">
              <a:noFill/>
              <a:prstDash val="lgDash"/>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endParaRPr kumimoji="1" lang="de-DE" sz="1800" b="1" smtClean="0">
                <a:solidFill>
                  <a:prstClr val="black"/>
                </a:solidFill>
                <a:latin typeface="Arial" charset="0"/>
                <a:ea typeface="HGP創英角ｺﾞｼｯｸUB" pitchFamily="50" charset="-128"/>
              </a:endParaRPr>
            </a:p>
          </p:txBody>
        </p:sp>
      </p:grpSp>
      <p:pic>
        <p:nvPicPr>
          <p:cNvPr id="78" name="Picture 45" descr="低解像度"/>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62811" y="5794591"/>
            <a:ext cx="537791" cy="14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angle 48"/>
          <p:cNvSpPr/>
          <p:nvPr/>
        </p:nvSpPr>
        <p:spPr bwMode="auto">
          <a:xfrm>
            <a:off x="1143001" y="1860552"/>
            <a:ext cx="609600" cy="602875"/>
          </a:xfrm>
          <a:prstGeom prst="rect">
            <a:avLst/>
          </a:prstGeom>
          <a:noFill/>
          <a:ln w="19050">
            <a:solidFill>
              <a:srgbClr val="0033CC"/>
            </a:solidFill>
            <a:prstDash val="dash"/>
          </a:ln>
        </p:spPr>
        <p:txBody>
          <a:bodyPr wrap="square" rtlCol="0">
            <a:spAutoFit/>
          </a:bodyPr>
          <a:lstStyle/>
          <a:p>
            <a:pPr eaLnBrk="0" hangingPunct="0"/>
            <a:endParaRPr lang="de-DE" sz="1800">
              <a:solidFill>
                <a:prstClr val="black"/>
              </a:solidFill>
              <a:latin typeface="Arial" panose="020B0604020202020204" pitchFamily="34" charset="0"/>
            </a:endParaRPr>
          </a:p>
        </p:txBody>
      </p:sp>
      <p:sp>
        <p:nvSpPr>
          <p:cNvPr id="91" name="Rectangle 90"/>
          <p:cNvSpPr/>
          <p:nvPr/>
        </p:nvSpPr>
        <p:spPr bwMode="auto">
          <a:xfrm>
            <a:off x="2626178" y="1860552"/>
            <a:ext cx="609600" cy="602875"/>
          </a:xfrm>
          <a:prstGeom prst="rect">
            <a:avLst/>
          </a:prstGeom>
          <a:noFill/>
          <a:ln w="19050">
            <a:solidFill>
              <a:srgbClr val="0033CC"/>
            </a:solidFill>
            <a:prstDash val="dash"/>
          </a:ln>
        </p:spPr>
        <p:txBody>
          <a:bodyPr wrap="square" rtlCol="0">
            <a:spAutoFit/>
          </a:bodyPr>
          <a:lstStyle/>
          <a:p>
            <a:pPr eaLnBrk="0" hangingPunct="0"/>
            <a:endParaRPr lang="de-DE" sz="1800">
              <a:solidFill>
                <a:prstClr val="black"/>
              </a:solidFill>
              <a:latin typeface="Arial" panose="020B0604020202020204" pitchFamily="34" charset="0"/>
            </a:endParaRPr>
          </a:p>
        </p:txBody>
      </p:sp>
      <p:sp>
        <p:nvSpPr>
          <p:cNvPr id="92" name="Rectangle 91"/>
          <p:cNvSpPr/>
          <p:nvPr/>
        </p:nvSpPr>
        <p:spPr bwMode="auto">
          <a:xfrm>
            <a:off x="3657599" y="1860552"/>
            <a:ext cx="710001" cy="602875"/>
          </a:xfrm>
          <a:prstGeom prst="rect">
            <a:avLst/>
          </a:prstGeom>
          <a:noFill/>
          <a:ln w="19050">
            <a:solidFill>
              <a:srgbClr val="0033CC"/>
            </a:solidFill>
            <a:prstDash val="dash"/>
          </a:ln>
        </p:spPr>
        <p:txBody>
          <a:bodyPr wrap="square" rtlCol="0">
            <a:spAutoFit/>
          </a:bodyPr>
          <a:lstStyle/>
          <a:p>
            <a:pPr eaLnBrk="0" hangingPunct="0"/>
            <a:endParaRPr lang="de-DE" sz="1800">
              <a:solidFill>
                <a:prstClr val="black"/>
              </a:solidFill>
              <a:latin typeface="Arial" panose="020B0604020202020204" pitchFamily="34" charset="0"/>
            </a:endParaRPr>
          </a:p>
        </p:txBody>
      </p:sp>
      <p:grpSp>
        <p:nvGrpSpPr>
          <p:cNvPr id="52" name="Group 51"/>
          <p:cNvGrpSpPr/>
          <p:nvPr/>
        </p:nvGrpSpPr>
        <p:grpSpPr>
          <a:xfrm>
            <a:off x="2061775" y="4482891"/>
            <a:ext cx="1167200" cy="602875"/>
            <a:chOff x="1564743" y="4130466"/>
            <a:chExt cx="1167200" cy="602875"/>
          </a:xfrm>
        </p:grpSpPr>
        <p:pic>
          <p:nvPicPr>
            <p:cNvPr id="11" name="Picture 15" descr="Logetsi"/>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00200" y="4280463"/>
              <a:ext cx="1116545" cy="3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Rectangle 92"/>
            <p:cNvSpPr/>
            <p:nvPr/>
          </p:nvSpPr>
          <p:spPr bwMode="auto">
            <a:xfrm>
              <a:off x="1564743" y="4130466"/>
              <a:ext cx="1167200" cy="602875"/>
            </a:xfrm>
            <a:prstGeom prst="rect">
              <a:avLst/>
            </a:prstGeom>
            <a:noFill/>
            <a:ln w="19050">
              <a:solidFill>
                <a:schemeClr val="bg1"/>
              </a:solidFill>
              <a:prstDash val="dash"/>
            </a:ln>
          </p:spPr>
          <p:txBody>
            <a:bodyPr wrap="square" rtlCol="0">
              <a:spAutoFit/>
            </a:bodyPr>
            <a:lstStyle/>
            <a:p>
              <a:pPr eaLnBrk="0" hangingPunct="0"/>
              <a:endParaRPr lang="de-DE" sz="1800">
                <a:solidFill>
                  <a:prstClr val="black"/>
                </a:solidFill>
                <a:latin typeface="Arial" panose="020B0604020202020204" pitchFamily="34" charset="0"/>
              </a:endParaRPr>
            </a:p>
          </p:txBody>
        </p:sp>
      </p:grpSp>
      <p:pic>
        <p:nvPicPr>
          <p:cNvPr id="70" name="Picture 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73915" y="5766510"/>
            <a:ext cx="409151" cy="197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68362" y="5756589"/>
            <a:ext cx="409151" cy="217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1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81393" y="5780405"/>
            <a:ext cx="540308" cy="169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 name="Picture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06997" y="5734117"/>
            <a:ext cx="322509" cy="262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 name="Picture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2382" y="5753209"/>
            <a:ext cx="473715" cy="224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7" name="Picture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14802" y="5674065"/>
            <a:ext cx="373817" cy="382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5"/>
          <p:cNvPicPr>
            <a:picLocks noChangeAspect="1"/>
          </p:cNvPicPr>
          <p:nvPr/>
        </p:nvPicPr>
        <p:blipFill>
          <a:blip r:embed="rId1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108293" y="5076825"/>
            <a:ext cx="692307" cy="42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7" name="Straight Arrow Connector 116"/>
          <p:cNvCxnSpPr>
            <a:stCxn id="93" idx="3"/>
            <a:endCxn id="116" idx="1"/>
          </p:cNvCxnSpPr>
          <p:nvPr/>
        </p:nvCxnSpPr>
        <p:spPr bwMode="auto">
          <a:xfrm>
            <a:off x="3228975" y="4784329"/>
            <a:ext cx="879318" cy="505230"/>
          </a:xfrm>
          <a:prstGeom prst="straightConnector1">
            <a:avLst/>
          </a:prstGeom>
          <a:solidFill>
            <a:schemeClr val="bg1"/>
          </a:solidFill>
          <a:ln w="19050" cap="flat" cmpd="sng" algn="ctr">
            <a:solidFill>
              <a:schemeClr val="tx1"/>
            </a:solidFill>
            <a:prstDash val="solid"/>
            <a:round/>
            <a:headEnd type="none" w="med" len="med"/>
            <a:tailEnd type="arrow"/>
          </a:ln>
          <a:effectLst/>
        </p:spPr>
      </p:cxnSp>
      <p:pic>
        <p:nvPicPr>
          <p:cNvPr id="123" name="Picture 30" descr="continua_toplogo"/>
          <p:cNvPicPr>
            <a:picLocks noChangeAspect="1" noChangeArrowheads="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49444" y="3219678"/>
            <a:ext cx="683994" cy="54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2" descr="The image “http://www.ietf.org/images/ietflogo2e.gif” cannot be displayed, because it contains errors."/>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849461" y="5274759"/>
            <a:ext cx="828224" cy="51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Picture 11" descr="UPnP"/>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990953" y="3048455"/>
            <a:ext cx="785810" cy="42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Picture 23" descr="The image “http://i.cnn.net/cnn/2003/TECH/ptech/03/12/wifi.growth/story.wifilogo.cnn.jpg” cannot be displayed, because it contains errors."/>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882475" y="3516615"/>
            <a:ext cx="515937" cy="427038"/>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pic>
      <p:pic>
        <p:nvPicPr>
          <p:cNvPr id="80" name="Picture 79"/>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81424" y="2911386"/>
            <a:ext cx="1044286" cy="348095"/>
          </a:xfrm>
          <a:prstGeom prst="rect">
            <a:avLst/>
          </a:prstGeom>
        </p:spPr>
      </p:pic>
      <p:grpSp>
        <p:nvGrpSpPr>
          <p:cNvPr id="4" name="Group 3"/>
          <p:cNvGrpSpPr/>
          <p:nvPr/>
        </p:nvGrpSpPr>
        <p:grpSpPr>
          <a:xfrm>
            <a:off x="346075" y="6101280"/>
            <a:ext cx="477172" cy="632895"/>
            <a:chOff x="1982587" y="5767675"/>
            <a:chExt cx="477172" cy="632895"/>
          </a:xfrm>
        </p:grpSpPr>
        <p:pic>
          <p:nvPicPr>
            <p:cNvPr id="1026" name="Picture 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982587" y="5973252"/>
              <a:ext cx="477172" cy="427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003806" y="5767675"/>
              <a:ext cx="434734" cy="307777"/>
            </a:xfrm>
            <a:prstGeom prst="rect">
              <a:avLst/>
            </a:prstGeom>
            <a:noFill/>
          </p:spPr>
          <p:txBody>
            <a:bodyPr wrap="none" rtlCol="0">
              <a:spAutoFit/>
            </a:bodyPr>
            <a:lstStyle/>
            <a:p>
              <a:pPr eaLnBrk="0" hangingPunct="0"/>
              <a:r>
                <a:rPr lang="de-DE" sz="1400" dirty="0" smtClean="0">
                  <a:solidFill>
                    <a:prstClr val="black"/>
                  </a:solidFill>
                  <a:latin typeface="Arial" panose="020B0604020202020204" pitchFamily="34" charset="0"/>
                </a:rPr>
                <a:t>UK</a:t>
              </a:r>
              <a:endParaRPr lang="de-DE" sz="1400" dirty="0">
                <a:solidFill>
                  <a:prstClr val="black"/>
                </a:solidFill>
                <a:latin typeface="Arial" panose="020B0604020202020204" pitchFamily="34" charset="0"/>
              </a:endParaRPr>
            </a:p>
          </p:txBody>
        </p:sp>
      </p:grpSp>
      <p:pic>
        <p:nvPicPr>
          <p:cNvPr id="84" name="Picture 2" descr="IIC logo"/>
          <p:cNvPicPr>
            <a:picLocks noChangeAspect="1" noChangeArrowheads="1"/>
          </p:cNvPicPr>
          <p:nvPr/>
        </p:nvPicPr>
        <p:blipFill>
          <a:blip r:embed="rId2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32586" y="4271559"/>
            <a:ext cx="975684" cy="453807"/>
          </a:xfrm>
          <a:prstGeom prst="rect">
            <a:avLst/>
          </a:prstGeom>
          <a:noFill/>
          <a:extLst>
            <a:ext uri="{909E8E84-426E-40DD-AFC4-6F175D3DCCD1}">
              <a14:hiddenFill xmlns:a14="http://schemas.microsoft.com/office/drawing/2010/main">
                <a:solidFill>
                  <a:srgbClr val="FFFFFF"/>
                </a:solidFill>
              </a14:hiddenFill>
            </a:ext>
          </a:extLst>
        </p:spPr>
      </p:pic>
      <p:sp>
        <p:nvSpPr>
          <p:cNvPr id="131" name="Cloud 1049"/>
          <p:cNvSpPr/>
          <p:nvPr/>
        </p:nvSpPr>
        <p:spPr bwMode="auto">
          <a:xfrm rot="5400000">
            <a:off x="3641328" y="2674100"/>
            <a:ext cx="4600546" cy="2444317"/>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16 w 44336"/>
              <a:gd name="connsiteY0" fmla="*/ 14229 h 43219"/>
              <a:gd name="connsiteX1" fmla="*/ 6739 w 44336"/>
              <a:gd name="connsiteY1" fmla="*/ 6766 h 43219"/>
              <a:gd name="connsiteX2" fmla="*/ 15121 w 44336"/>
              <a:gd name="connsiteY2" fmla="*/ 5061 h 43219"/>
              <a:gd name="connsiteX3" fmla="*/ 23572 w 44336"/>
              <a:gd name="connsiteY3" fmla="*/ 3291 h 43219"/>
              <a:gd name="connsiteX4" fmla="*/ 26865 w 44336"/>
              <a:gd name="connsiteY4" fmla="*/ 59 h 43219"/>
              <a:gd name="connsiteX5" fmla="*/ 30949 w 44336"/>
              <a:gd name="connsiteY5" fmla="*/ 2340 h 43219"/>
              <a:gd name="connsiteX6" fmla="*/ 36579 w 44336"/>
              <a:gd name="connsiteY6" fmla="*/ 549 h 43219"/>
              <a:gd name="connsiteX7" fmla="*/ 39434 w 44336"/>
              <a:gd name="connsiteY7" fmla="*/ 5435 h 43219"/>
              <a:gd name="connsiteX8" fmla="*/ 43098 w 44336"/>
              <a:gd name="connsiteY8" fmla="*/ 10177 h 43219"/>
              <a:gd name="connsiteX9" fmla="*/ 42934 w 44336"/>
              <a:gd name="connsiteY9" fmla="*/ 15319 h 43219"/>
              <a:gd name="connsiteX10" fmla="*/ 44132 w 44336"/>
              <a:gd name="connsiteY10" fmla="*/ 23181 h 43219"/>
              <a:gd name="connsiteX11" fmla="*/ 38520 w 44336"/>
              <a:gd name="connsiteY11" fmla="*/ 30063 h 43219"/>
              <a:gd name="connsiteX12" fmla="*/ 36511 w 44336"/>
              <a:gd name="connsiteY12" fmla="*/ 35960 h 43219"/>
              <a:gd name="connsiteX13" fmla="*/ 29671 w 44336"/>
              <a:gd name="connsiteY13" fmla="*/ 36674 h 43219"/>
              <a:gd name="connsiteX14" fmla="*/ 24783 w 44336"/>
              <a:gd name="connsiteY14" fmla="*/ 42965 h 43219"/>
              <a:gd name="connsiteX15" fmla="*/ 17596 w 44336"/>
              <a:gd name="connsiteY15" fmla="*/ 39125 h 43219"/>
              <a:gd name="connsiteX16" fmla="*/ 6920 w 44336"/>
              <a:gd name="connsiteY16" fmla="*/ 35331 h 43219"/>
              <a:gd name="connsiteX17" fmla="*/ 48 w 44336"/>
              <a:gd name="connsiteY17" fmla="*/ 32698 h 43219"/>
              <a:gd name="connsiteX18" fmla="*/ 3229 w 44336"/>
              <a:gd name="connsiteY18" fmla="*/ 25410 h 43219"/>
              <a:gd name="connsiteX19" fmla="*/ 1111 w 44336"/>
              <a:gd name="connsiteY19" fmla="*/ 19563 h 43219"/>
              <a:gd name="connsiteX20" fmla="*/ 4979 w 44336"/>
              <a:gd name="connsiteY20" fmla="*/ 14366 h 43219"/>
              <a:gd name="connsiteX21" fmla="*/ 5016 w 44336"/>
              <a:gd name="connsiteY21" fmla="*/ 14229 h 43219"/>
              <a:gd name="connsiteX0" fmla="*/ 5809 w 44336"/>
              <a:gd name="connsiteY0" fmla="*/ 26036 h 43219"/>
              <a:gd name="connsiteX1" fmla="*/ 3276 w 44336"/>
              <a:gd name="connsiteY1" fmla="*/ 25239 h 43219"/>
              <a:gd name="connsiteX2" fmla="*/ 8044 w 44336"/>
              <a:gd name="connsiteY2" fmla="*/ 34758 h 43219"/>
              <a:gd name="connsiteX3" fmla="*/ 6936 w 44336"/>
              <a:gd name="connsiteY3" fmla="*/ 35139 h 43219"/>
              <a:gd name="connsiteX4" fmla="*/ 17594 w 44336"/>
              <a:gd name="connsiteY4" fmla="*/ 38949 h 43219"/>
              <a:gd name="connsiteX5" fmla="*/ 16926 w 44336"/>
              <a:gd name="connsiteY5" fmla="*/ 37209 h 43219"/>
              <a:gd name="connsiteX6" fmla="*/ 29943 w 44336"/>
              <a:gd name="connsiteY6" fmla="*/ 34610 h 43219"/>
              <a:gd name="connsiteX7" fmla="*/ 29676 w 44336"/>
              <a:gd name="connsiteY7" fmla="*/ 36519 h 43219"/>
              <a:gd name="connsiteX8" fmla="*/ 35245 w 44336"/>
              <a:gd name="connsiteY8" fmla="*/ 22813 h 43219"/>
              <a:gd name="connsiteX9" fmla="*/ 38496 w 44336"/>
              <a:gd name="connsiteY9" fmla="*/ 29949 h 43219"/>
              <a:gd name="connsiteX10" fmla="*/ 42914 w 44336"/>
              <a:gd name="connsiteY10" fmla="*/ 15213 h 43219"/>
              <a:gd name="connsiteX11" fmla="*/ 41466 w 44336"/>
              <a:gd name="connsiteY11" fmla="*/ 17889 h 43219"/>
              <a:gd name="connsiteX12" fmla="*/ 39440 w 44336"/>
              <a:gd name="connsiteY12" fmla="*/ 5285 h 43219"/>
              <a:gd name="connsiteX13" fmla="*/ 39516 w 44336"/>
              <a:gd name="connsiteY13" fmla="*/ 6549 h 43219"/>
              <a:gd name="connsiteX14" fmla="*/ 30194 w 44336"/>
              <a:gd name="connsiteY14" fmla="*/ 3811 h 43219"/>
              <a:gd name="connsiteX15" fmla="*/ 30936 w 44336"/>
              <a:gd name="connsiteY15" fmla="*/ 2199 h 43219"/>
              <a:gd name="connsiteX16" fmla="*/ 23257 w 44336"/>
              <a:gd name="connsiteY16" fmla="*/ 4579 h 43219"/>
              <a:gd name="connsiteX17" fmla="*/ 23616 w 44336"/>
              <a:gd name="connsiteY17" fmla="*/ 3189 h 43219"/>
              <a:gd name="connsiteX18" fmla="*/ 15116 w 44336"/>
              <a:gd name="connsiteY18" fmla="*/ 5051 h 43219"/>
              <a:gd name="connsiteX19" fmla="*/ 16416 w 44336"/>
              <a:gd name="connsiteY19" fmla="*/ 6399 h 43219"/>
              <a:gd name="connsiteX20" fmla="*/ 5243 w 44336"/>
              <a:gd name="connsiteY20" fmla="*/ 15648 h 43219"/>
              <a:gd name="connsiteX21" fmla="*/ 5016 w 44336"/>
              <a:gd name="connsiteY21" fmla="*/ 14229 h 43219"/>
              <a:gd name="connsiteX0" fmla="*/ 5800 w 45120"/>
              <a:gd name="connsiteY0" fmla="*/ 14229 h 43219"/>
              <a:gd name="connsiteX1" fmla="*/ 7523 w 45120"/>
              <a:gd name="connsiteY1" fmla="*/ 6766 h 43219"/>
              <a:gd name="connsiteX2" fmla="*/ 15905 w 45120"/>
              <a:gd name="connsiteY2" fmla="*/ 5061 h 43219"/>
              <a:gd name="connsiteX3" fmla="*/ 24356 w 45120"/>
              <a:gd name="connsiteY3" fmla="*/ 3291 h 43219"/>
              <a:gd name="connsiteX4" fmla="*/ 27649 w 45120"/>
              <a:gd name="connsiteY4" fmla="*/ 59 h 43219"/>
              <a:gd name="connsiteX5" fmla="*/ 31733 w 45120"/>
              <a:gd name="connsiteY5" fmla="*/ 2340 h 43219"/>
              <a:gd name="connsiteX6" fmla="*/ 37363 w 45120"/>
              <a:gd name="connsiteY6" fmla="*/ 549 h 43219"/>
              <a:gd name="connsiteX7" fmla="*/ 40218 w 45120"/>
              <a:gd name="connsiteY7" fmla="*/ 5435 h 43219"/>
              <a:gd name="connsiteX8" fmla="*/ 43882 w 45120"/>
              <a:gd name="connsiteY8" fmla="*/ 10177 h 43219"/>
              <a:gd name="connsiteX9" fmla="*/ 43718 w 45120"/>
              <a:gd name="connsiteY9" fmla="*/ 15319 h 43219"/>
              <a:gd name="connsiteX10" fmla="*/ 44916 w 45120"/>
              <a:gd name="connsiteY10" fmla="*/ 23181 h 43219"/>
              <a:gd name="connsiteX11" fmla="*/ 39304 w 45120"/>
              <a:gd name="connsiteY11" fmla="*/ 30063 h 43219"/>
              <a:gd name="connsiteX12" fmla="*/ 37295 w 45120"/>
              <a:gd name="connsiteY12" fmla="*/ 35960 h 43219"/>
              <a:gd name="connsiteX13" fmla="*/ 30455 w 45120"/>
              <a:gd name="connsiteY13" fmla="*/ 36674 h 43219"/>
              <a:gd name="connsiteX14" fmla="*/ 25567 w 45120"/>
              <a:gd name="connsiteY14" fmla="*/ 42965 h 43219"/>
              <a:gd name="connsiteX15" fmla="*/ 18380 w 45120"/>
              <a:gd name="connsiteY15" fmla="*/ 39125 h 43219"/>
              <a:gd name="connsiteX16" fmla="*/ 7704 w 45120"/>
              <a:gd name="connsiteY16" fmla="*/ 35331 h 43219"/>
              <a:gd name="connsiteX17" fmla="*/ 572 w 45120"/>
              <a:gd name="connsiteY17" fmla="*/ 38255 h 43219"/>
              <a:gd name="connsiteX18" fmla="*/ 832 w 45120"/>
              <a:gd name="connsiteY18" fmla="*/ 32698 h 43219"/>
              <a:gd name="connsiteX19" fmla="*/ 4013 w 45120"/>
              <a:gd name="connsiteY19" fmla="*/ 25410 h 43219"/>
              <a:gd name="connsiteX20" fmla="*/ 1895 w 45120"/>
              <a:gd name="connsiteY20" fmla="*/ 19563 h 43219"/>
              <a:gd name="connsiteX21" fmla="*/ 5763 w 45120"/>
              <a:gd name="connsiteY21" fmla="*/ 14366 h 43219"/>
              <a:gd name="connsiteX22" fmla="*/ 5800 w 45120"/>
              <a:gd name="connsiteY22" fmla="*/ 14229 h 43219"/>
              <a:gd name="connsiteX0" fmla="*/ 6593 w 45120"/>
              <a:gd name="connsiteY0" fmla="*/ 26036 h 43219"/>
              <a:gd name="connsiteX1" fmla="*/ 4060 w 45120"/>
              <a:gd name="connsiteY1" fmla="*/ 25239 h 43219"/>
              <a:gd name="connsiteX2" fmla="*/ 8828 w 45120"/>
              <a:gd name="connsiteY2" fmla="*/ 34758 h 43219"/>
              <a:gd name="connsiteX3" fmla="*/ 7720 w 45120"/>
              <a:gd name="connsiteY3" fmla="*/ 35139 h 43219"/>
              <a:gd name="connsiteX4" fmla="*/ 18378 w 45120"/>
              <a:gd name="connsiteY4" fmla="*/ 38949 h 43219"/>
              <a:gd name="connsiteX5" fmla="*/ 17710 w 45120"/>
              <a:gd name="connsiteY5" fmla="*/ 37209 h 43219"/>
              <a:gd name="connsiteX6" fmla="*/ 30727 w 45120"/>
              <a:gd name="connsiteY6" fmla="*/ 34610 h 43219"/>
              <a:gd name="connsiteX7" fmla="*/ 30460 w 45120"/>
              <a:gd name="connsiteY7" fmla="*/ 36519 h 43219"/>
              <a:gd name="connsiteX8" fmla="*/ 36029 w 45120"/>
              <a:gd name="connsiteY8" fmla="*/ 22813 h 43219"/>
              <a:gd name="connsiteX9" fmla="*/ 39280 w 45120"/>
              <a:gd name="connsiteY9" fmla="*/ 29949 h 43219"/>
              <a:gd name="connsiteX10" fmla="*/ 43698 w 45120"/>
              <a:gd name="connsiteY10" fmla="*/ 15213 h 43219"/>
              <a:gd name="connsiteX11" fmla="*/ 42250 w 45120"/>
              <a:gd name="connsiteY11" fmla="*/ 17889 h 43219"/>
              <a:gd name="connsiteX12" fmla="*/ 40224 w 45120"/>
              <a:gd name="connsiteY12" fmla="*/ 5285 h 43219"/>
              <a:gd name="connsiteX13" fmla="*/ 40300 w 45120"/>
              <a:gd name="connsiteY13" fmla="*/ 6549 h 43219"/>
              <a:gd name="connsiteX14" fmla="*/ 30978 w 45120"/>
              <a:gd name="connsiteY14" fmla="*/ 3811 h 43219"/>
              <a:gd name="connsiteX15" fmla="*/ 31720 w 45120"/>
              <a:gd name="connsiteY15" fmla="*/ 2199 h 43219"/>
              <a:gd name="connsiteX16" fmla="*/ 24041 w 45120"/>
              <a:gd name="connsiteY16" fmla="*/ 4579 h 43219"/>
              <a:gd name="connsiteX17" fmla="*/ 24400 w 45120"/>
              <a:gd name="connsiteY17" fmla="*/ 3189 h 43219"/>
              <a:gd name="connsiteX18" fmla="*/ 15900 w 45120"/>
              <a:gd name="connsiteY18" fmla="*/ 5051 h 43219"/>
              <a:gd name="connsiteX19" fmla="*/ 17200 w 45120"/>
              <a:gd name="connsiteY19" fmla="*/ 6399 h 43219"/>
              <a:gd name="connsiteX20" fmla="*/ 6027 w 45120"/>
              <a:gd name="connsiteY20" fmla="*/ 15648 h 43219"/>
              <a:gd name="connsiteX21" fmla="*/ 5800 w 45120"/>
              <a:gd name="connsiteY21" fmla="*/ 14229 h 43219"/>
              <a:gd name="connsiteX0" fmla="*/ 5800 w 45120"/>
              <a:gd name="connsiteY0" fmla="*/ 14229 h 43219"/>
              <a:gd name="connsiteX1" fmla="*/ 7523 w 45120"/>
              <a:gd name="connsiteY1" fmla="*/ 6766 h 43219"/>
              <a:gd name="connsiteX2" fmla="*/ 15905 w 45120"/>
              <a:gd name="connsiteY2" fmla="*/ 5061 h 43219"/>
              <a:gd name="connsiteX3" fmla="*/ 24356 w 45120"/>
              <a:gd name="connsiteY3" fmla="*/ 3291 h 43219"/>
              <a:gd name="connsiteX4" fmla="*/ 27649 w 45120"/>
              <a:gd name="connsiteY4" fmla="*/ 59 h 43219"/>
              <a:gd name="connsiteX5" fmla="*/ 31733 w 45120"/>
              <a:gd name="connsiteY5" fmla="*/ 2340 h 43219"/>
              <a:gd name="connsiteX6" fmla="*/ 37363 w 45120"/>
              <a:gd name="connsiteY6" fmla="*/ 549 h 43219"/>
              <a:gd name="connsiteX7" fmla="*/ 40218 w 45120"/>
              <a:gd name="connsiteY7" fmla="*/ 5435 h 43219"/>
              <a:gd name="connsiteX8" fmla="*/ 43882 w 45120"/>
              <a:gd name="connsiteY8" fmla="*/ 10177 h 43219"/>
              <a:gd name="connsiteX9" fmla="*/ 43718 w 45120"/>
              <a:gd name="connsiteY9" fmla="*/ 15319 h 43219"/>
              <a:gd name="connsiteX10" fmla="*/ 44916 w 45120"/>
              <a:gd name="connsiteY10" fmla="*/ 23181 h 43219"/>
              <a:gd name="connsiteX11" fmla="*/ 39304 w 45120"/>
              <a:gd name="connsiteY11" fmla="*/ 30063 h 43219"/>
              <a:gd name="connsiteX12" fmla="*/ 37295 w 45120"/>
              <a:gd name="connsiteY12" fmla="*/ 35960 h 43219"/>
              <a:gd name="connsiteX13" fmla="*/ 30455 w 45120"/>
              <a:gd name="connsiteY13" fmla="*/ 36674 h 43219"/>
              <a:gd name="connsiteX14" fmla="*/ 25567 w 45120"/>
              <a:gd name="connsiteY14" fmla="*/ 42965 h 43219"/>
              <a:gd name="connsiteX15" fmla="*/ 18380 w 45120"/>
              <a:gd name="connsiteY15" fmla="*/ 39125 h 43219"/>
              <a:gd name="connsiteX16" fmla="*/ 7704 w 45120"/>
              <a:gd name="connsiteY16" fmla="*/ 35331 h 43219"/>
              <a:gd name="connsiteX17" fmla="*/ 572 w 45120"/>
              <a:gd name="connsiteY17" fmla="*/ 38255 h 43219"/>
              <a:gd name="connsiteX18" fmla="*/ 832 w 45120"/>
              <a:gd name="connsiteY18" fmla="*/ 32698 h 43219"/>
              <a:gd name="connsiteX19" fmla="*/ 4013 w 45120"/>
              <a:gd name="connsiteY19" fmla="*/ 25410 h 43219"/>
              <a:gd name="connsiteX20" fmla="*/ 1895 w 45120"/>
              <a:gd name="connsiteY20" fmla="*/ 19563 h 43219"/>
              <a:gd name="connsiteX21" fmla="*/ 5763 w 45120"/>
              <a:gd name="connsiteY21" fmla="*/ 14366 h 43219"/>
              <a:gd name="connsiteX22" fmla="*/ 5800 w 45120"/>
              <a:gd name="connsiteY22" fmla="*/ 14229 h 43219"/>
              <a:gd name="connsiteX0" fmla="*/ 6593 w 45120"/>
              <a:gd name="connsiteY0" fmla="*/ 26036 h 43219"/>
              <a:gd name="connsiteX1" fmla="*/ 4060 w 45120"/>
              <a:gd name="connsiteY1" fmla="*/ 25239 h 43219"/>
              <a:gd name="connsiteX2" fmla="*/ 8828 w 45120"/>
              <a:gd name="connsiteY2" fmla="*/ 34758 h 43219"/>
              <a:gd name="connsiteX3" fmla="*/ 7110 w 45120"/>
              <a:gd name="connsiteY3" fmla="*/ 40927 h 43219"/>
              <a:gd name="connsiteX4" fmla="*/ 18378 w 45120"/>
              <a:gd name="connsiteY4" fmla="*/ 38949 h 43219"/>
              <a:gd name="connsiteX5" fmla="*/ 17710 w 45120"/>
              <a:gd name="connsiteY5" fmla="*/ 37209 h 43219"/>
              <a:gd name="connsiteX6" fmla="*/ 30727 w 45120"/>
              <a:gd name="connsiteY6" fmla="*/ 34610 h 43219"/>
              <a:gd name="connsiteX7" fmla="*/ 30460 w 45120"/>
              <a:gd name="connsiteY7" fmla="*/ 36519 h 43219"/>
              <a:gd name="connsiteX8" fmla="*/ 36029 w 45120"/>
              <a:gd name="connsiteY8" fmla="*/ 22813 h 43219"/>
              <a:gd name="connsiteX9" fmla="*/ 39280 w 45120"/>
              <a:gd name="connsiteY9" fmla="*/ 29949 h 43219"/>
              <a:gd name="connsiteX10" fmla="*/ 43698 w 45120"/>
              <a:gd name="connsiteY10" fmla="*/ 15213 h 43219"/>
              <a:gd name="connsiteX11" fmla="*/ 42250 w 45120"/>
              <a:gd name="connsiteY11" fmla="*/ 17889 h 43219"/>
              <a:gd name="connsiteX12" fmla="*/ 40224 w 45120"/>
              <a:gd name="connsiteY12" fmla="*/ 5285 h 43219"/>
              <a:gd name="connsiteX13" fmla="*/ 40300 w 45120"/>
              <a:gd name="connsiteY13" fmla="*/ 6549 h 43219"/>
              <a:gd name="connsiteX14" fmla="*/ 30978 w 45120"/>
              <a:gd name="connsiteY14" fmla="*/ 3811 h 43219"/>
              <a:gd name="connsiteX15" fmla="*/ 31720 w 45120"/>
              <a:gd name="connsiteY15" fmla="*/ 2199 h 43219"/>
              <a:gd name="connsiteX16" fmla="*/ 24041 w 45120"/>
              <a:gd name="connsiteY16" fmla="*/ 4579 h 43219"/>
              <a:gd name="connsiteX17" fmla="*/ 24400 w 45120"/>
              <a:gd name="connsiteY17" fmla="*/ 3189 h 43219"/>
              <a:gd name="connsiteX18" fmla="*/ 15900 w 45120"/>
              <a:gd name="connsiteY18" fmla="*/ 5051 h 43219"/>
              <a:gd name="connsiteX19" fmla="*/ 17200 w 45120"/>
              <a:gd name="connsiteY19" fmla="*/ 6399 h 43219"/>
              <a:gd name="connsiteX20" fmla="*/ 6027 w 45120"/>
              <a:gd name="connsiteY20" fmla="*/ 15648 h 43219"/>
              <a:gd name="connsiteX21" fmla="*/ 5800 w 45120"/>
              <a:gd name="connsiteY21" fmla="*/ 14229 h 4321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7110 w 45120"/>
              <a:gd name="connsiteY3" fmla="*/ 40927 h 43809"/>
              <a:gd name="connsiteX4" fmla="*/ 18378 w 45120"/>
              <a:gd name="connsiteY4" fmla="*/ 38949 h 43809"/>
              <a:gd name="connsiteX5" fmla="*/ 17710 w 45120"/>
              <a:gd name="connsiteY5" fmla="*/ 37209 h 43809"/>
              <a:gd name="connsiteX6" fmla="*/ 30727 w 45120"/>
              <a:gd name="connsiteY6" fmla="*/ 34610 h 43809"/>
              <a:gd name="connsiteX7" fmla="*/ 30460 w 45120"/>
              <a:gd name="connsiteY7" fmla="*/ 36519 h 43809"/>
              <a:gd name="connsiteX8" fmla="*/ 36029 w 45120"/>
              <a:gd name="connsiteY8" fmla="*/ 22813 h 43809"/>
              <a:gd name="connsiteX9" fmla="*/ 39280 w 45120"/>
              <a:gd name="connsiteY9" fmla="*/ 29949 h 43809"/>
              <a:gd name="connsiteX10" fmla="*/ 43698 w 45120"/>
              <a:gd name="connsiteY10" fmla="*/ 15213 h 43809"/>
              <a:gd name="connsiteX11" fmla="*/ 42250 w 45120"/>
              <a:gd name="connsiteY11" fmla="*/ 17889 h 43809"/>
              <a:gd name="connsiteX12" fmla="*/ 40224 w 45120"/>
              <a:gd name="connsiteY12" fmla="*/ 5285 h 43809"/>
              <a:gd name="connsiteX13" fmla="*/ 40300 w 45120"/>
              <a:gd name="connsiteY13" fmla="*/ 6549 h 43809"/>
              <a:gd name="connsiteX14" fmla="*/ 30978 w 45120"/>
              <a:gd name="connsiteY14" fmla="*/ 3811 h 43809"/>
              <a:gd name="connsiteX15" fmla="*/ 31720 w 45120"/>
              <a:gd name="connsiteY15" fmla="*/ 2199 h 43809"/>
              <a:gd name="connsiteX16" fmla="*/ 24041 w 45120"/>
              <a:gd name="connsiteY16" fmla="*/ 4579 h 43809"/>
              <a:gd name="connsiteX17" fmla="*/ 24400 w 45120"/>
              <a:gd name="connsiteY17" fmla="*/ 3189 h 43809"/>
              <a:gd name="connsiteX18" fmla="*/ 15900 w 45120"/>
              <a:gd name="connsiteY18" fmla="*/ 5051 h 43809"/>
              <a:gd name="connsiteX19" fmla="*/ 17200 w 45120"/>
              <a:gd name="connsiteY19" fmla="*/ 6399 h 43809"/>
              <a:gd name="connsiteX20" fmla="*/ 6027 w 45120"/>
              <a:gd name="connsiteY20" fmla="*/ 15648 h 43809"/>
              <a:gd name="connsiteX21" fmla="*/ 5800 w 45120"/>
              <a:gd name="connsiteY21"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7110 w 45120"/>
              <a:gd name="connsiteY3" fmla="*/ 40927 h 43809"/>
              <a:gd name="connsiteX4" fmla="*/ 18378 w 45120"/>
              <a:gd name="connsiteY4" fmla="*/ 38949 h 43809"/>
              <a:gd name="connsiteX5" fmla="*/ 17710 w 45120"/>
              <a:gd name="connsiteY5" fmla="*/ 37209 h 43809"/>
              <a:gd name="connsiteX6" fmla="*/ 30727 w 45120"/>
              <a:gd name="connsiteY6" fmla="*/ 34610 h 43809"/>
              <a:gd name="connsiteX7" fmla="*/ 30460 w 45120"/>
              <a:gd name="connsiteY7" fmla="*/ 36519 h 43809"/>
              <a:gd name="connsiteX8" fmla="*/ 36029 w 45120"/>
              <a:gd name="connsiteY8" fmla="*/ 22813 h 43809"/>
              <a:gd name="connsiteX9" fmla="*/ 39280 w 45120"/>
              <a:gd name="connsiteY9" fmla="*/ 29949 h 43809"/>
              <a:gd name="connsiteX10" fmla="*/ 43698 w 45120"/>
              <a:gd name="connsiteY10" fmla="*/ 15213 h 43809"/>
              <a:gd name="connsiteX11" fmla="*/ 42250 w 45120"/>
              <a:gd name="connsiteY11" fmla="*/ 17889 h 43809"/>
              <a:gd name="connsiteX12" fmla="*/ 40224 w 45120"/>
              <a:gd name="connsiteY12" fmla="*/ 5285 h 43809"/>
              <a:gd name="connsiteX13" fmla="*/ 40300 w 45120"/>
              <a:gd name="connsiteY13" fmla="*/ 6549 h 43809"/>
              <a:gd name="connsiteX14" fmla="*/ 30978 w 45120"/>
              <a:gd name="connsiteY14" fmla="*/ 3811 h 43809"/>
              <a:gd name="connsiteX15" fmla="*/ 31720 w 45120"/>
              <a:gd name="connsiteY15" fmla="*/ 2199 h 43809"/>
              <a:gd name="connsiteX16" fmla="*/ 24041 w 45120"/>
              <a:gd name="connsiteY16" fmla="*/ 4579 h 43809"/>
              <a:gd name="connsiteX17" fmla="*/ 24400 w 45120"/>
              <a:gd name="connsiteY17" fmla="*/ 3189 h 43809"/>
              <a:gd name="connsiteX18" fmla="*/ 15900 w 45120"/>
              <a:gd name="connsiteY18" fmla="*/ 5051 h 43809"/>
              <a:gd name="connsiteX19" fmla="*/ 17200 w 45120"/>
              <a:gd name="connsiteY19" fmla="*/ 6399 h 43809"/>
              <a:gd name="connsiteX20" fmla="*/ 6027 w 45120"/>
              <a:gd name="connsiteY20" fmla="*/ 15648 h 43809"/>
              <a:gd name="connsiteX21" fmla="*/ 5800 w 45120"/>
              <a:gd name="connsiteY21"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35960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35960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42874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42874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889 w 45235"/>
              <a:gd name="connsiteY8" fmla="*/ 43001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42874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2980 w 45235"/>
              <a:gd name="connsiteY8" fmla="*/ 35006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98"/>
              <a:gd name="connsiteX1" fmla="*/ 7638 w 45235"/>
              <a:gd name="connsiteY1" fmla="*/ 6766 h 43898"/>
              <a:gd name="connsiteX2" fmla="*/ 16020 w 45235"/>
              <a:gd name="connsiteY2" fmla="*/ 5061 h 43898"/>
              <a:gd name="connsiteX3" fmla="*/ 24471 w 45235"/>
              <a:gd name="connsiteY3" fmla="*/ 3291 h 43898"/>
              <a:gd name="connsiteX4" fmla="*/ 27764 w 45235"/>
              <a:gd name="connsiteY4" fmla="*/ 59 h 43898"/>
              <a:gd name="connsiteX5" fmla="*/ 31848 w 45235"/>
              <a:gd name="connsiteY5" fmla="*/ 2340 h 43898"/>
              <a:gd name="connsiteX6" fmla="*/ 37478 w 45235"/>
              <a:gd name="connsiteY6" fmla="*/ 549 h 43898"/>
              <a:gd name="connsiteX7" fmla="*/ 40333 w 45235"/>
              <a:gd name="connsiteY7" fmla="*/ 5435 h 43898"/>
              <a:gd name="connsiteX8" fmla="*/ 43997 w 45235"/>
              <a:gd name="connsiteY8" fmla="*/ 10177 h 43898"/>
              <a:gd name="connsiteX9" fmla="*/ 43833 w 45235"/>
              <a:gd name="connsiteY9" fmla="*/ 15319 h 43898"/>
              <a:gd name="connsiteX10" fmla="*/ 45031 w 45235"/>
              <a:gd name="connsiteY10" fmla="*/ 23181 h 43898"/>
              <a:gd name="connsiteX11" fmla="*/ 39419 w 45235"/>
              <a:gd name="connsiteY11" fmla="*/ 30063 h 43898"/>
              <a:gd name="connsiteX12" fmla="*/ 37410 w 45235"/>
              <a:gd name="connsiteY12" fmla="*/ 42874 h 43898"/>
              <a:gd name="connsiteX13" fmla="*/ 30675 w 45235"/>
              <a:gd name="connsiteY13" fmla="*/ 41860 h 43898"/>
              <a:gd name="connsiteX14" fmla="*/ 25682 w 45235"/>
              <a:gd name="connsiteY14" fmla="*/ 42965 h 43898"/>
              <a:gd name="connsiteX15" fmla="*/ 18495 w 45235"/>
              <a:gd name="connsiteY15" fmla="*/ 39125 h 43898"/>
              <a:gd name="connsiteX16" fmla="*/ 6076 w 45235"/>
              <a:gd name="connsiteY16" fmla="*/ 41459 h 43898"/>
              <a:gd name="connsiteX17" fmla="*/ 687 w 45235"/>
              <a:gd name="connsiteY17" fmla="*/ 38255 h 43898"/>
              <a:gd name="connsiteX18" fmla="*/ 947 w 45235"/>
              <a:gd name="connsiteY18" fmla="*/ 32698 h 43898"/>
              <a:gd name="connsiteX19" fmla="*/ 4128 w 45235"/>
              <a:gd name="connsiteY19" fmla="*/ 25410 h 43898"/>
              <a:gd name="connsiteX20" fmla="*/ 2010 w 45235"/>
              <a:gd name="connsiteY20" fmla="*/ 19563 h 43898"/>
              <a:gd name="connsiteX21" fmla="*/ 5878 w 45235"/>
              <a:gd name="connsiteY21" fmla="*/ 14366 h 43898"/>
              <a:gd name="connsiteX22" fmla="*/ 5915 w 45235"/>
              <a:gd name="connsiteY22" fmla="*/ 14229 h 43898"/>
              <a:gd name="connsiteX0" fmla="*/ 6708 w 45235"/>
              <a:gd name="connsiteY0" fmla="*/ 26036 h 43898"/>
              <a:gd name="connsiteX1" fmla="*/ 4175 w 45235"/>
              <a:gd name="connsiteY1" fmla="*/ 25239 h 43898"/>
              <a:gd name="connsiteX2" fmla="*/ 8943 w 45235"/>
              <a:gd name="connsiteY2" fmla="*/ 34758 h 43898"/>
              <a:gd name="connsiteX3" fmla="*/ 6525 w 45235"/>
              <a:gd name="connsiteY3" fmla="*/ 41659 h 43898"/>
              <a:gd name="connsiteX4" fmla="*/ 7225 w 45235"/>
              <a:gd name="connsiteY4" fmla="*/ 40927 h 43898"/>
              <a:gd name="connsiteX5" fmla="*/ 18493 w 45235"/>
              <a:gd name="connsiteY5" fmla="*/ 38949 h 43898"/>
              <a:gd name="connsiteX6" fmla="*/ 17825 w 45235"/>
              <a:gd name="connsiteY6" fmla="*/ 37209 h 43898"/>
              <a:gd name="connsiteX7" fmla="*/ 30842 w 45235"/>
              <a:gd name="connsiteY7" fmla="*/ 34610 h 43898"/>
              <a:gd name="connsiteX8" fmla="*/ 32980 w 45235"/>
              <a:gd name="connsiteY8" fmla="*/ 35006 h 43898"/>
              <a:gd name="connsiteX9" fmla="*/ 36144 w 45235"/>
              <a:gd name="connsiteY9" fmla="*/ 22813 h 43898"/>
              <a:gd name="connsiteX10" fmla="*/ 39395 w 45235"/>
              <a:gd name="connsiteY10" fmla="*/ 29949 h 43898"/>
              <a:gd name="connsiteX11" fmla="*/ 43813 w 45235"/>
              <a:gd name="connsiteY11" fmla="*/ 15213 h 43898"/>
              <a:gd name="connsiteX12" fmla="*/ 42365 w 45235"/>
              <a:gd name="connsiteY12" fmla="*/ 17889 h 43898"/>
              <a:gd name="connsiteX13" fmla="*/ 40339 w 45235"/>
              <a:gd name="connsiteY13" fmla="*/ 5285 h 43898"/>
              <a:gd name="connsiteX14" fmla="*/ 40415 w 45235"/>
              <a:gd name="connsiteY14" fmla="*/ 6549 h 43898"/>
              <a:gd name="connsiteX15" fmla="*/ 31093 w 45235"/>
              <a:gd name="connsiteY15" fmla="*/ 3811 h 43898"/>
              <a:gd name="connsiteX16" fmla="*/ 31835 w 45235"/>
              <a:gd name="connsiteY16" fmla="*/ 2199 h 43898"/>
              <a:gd name="connsiteX17" fmla="*/ 24156 w 45235"/>
              <a:gd name="connsiteY17" fmla="*/ 4579 h 43898"/>
              <a:gd name="connsiteX18" fmla="*/ 24515 w 45235"/>
              <a:gd name="connsiteY18" fmla="*/ 3189 h 43898"/>
              <a:gd name="connsiteX19" fmla="*/ 16015 w 45235"/>
              <a:gd name="connsiteY19" fmla="*/ 5051 h 43898"/>
              <a:gd name="connsiteX20" fmla="*/ 17315 w 45235"/>
              <a:gd name="connsiteY20" fmla="*/ 6399 h 43898"/>
              <a:gd name="connsiteX21" fmla="*/ 6142 w 45235"/>
              <a:gd name="connsiteY21" fmla="*/ 15648 h 43898"/>
              <a:gd name="connsiteX22" fmla="*/ 5915 w 45235"/>
              <a:gd name="connsiteY22" fmla="*/ 14229 h 43898"/>
              <a:gd name="connsiteX0" fmla="*/ 5915 w 45235"/>
              <a:gd name="connsiteY0" fmla="*/ 14229 h 43898"/>
              <a:gd name="connsiteX1" fmla="*/ 7638 w 45235"/>
              <a:gd name="connsiteY1" fmla="*/ 6766 h 43898"/>
              <a:gd name="connsiteX2" fmla="*/ 16020 w 45235"/>
              <a:gd name="connsiteY2" fmla="*/ 5061 h 43898"/>
              <a:gd name="connsiteX3" fmla="*/ 24471 w 45235"/>
              <a:gd name="connsiteY3" fmla="*/ 3291 h 43898"/>
              <a:gd name="connsiteX4" fmla="*/ 27764 w 45235"/>
              <a:gd name="connsiteY4" fmla="*/ 59 h 43898"/>
              <a:gd name="connsiteX5" fmla="*/ 31848 w 45235"/>
              <a:gd name="connsiteY5" fmla="*/ 2340 h 43898"/>
              <a:gd name="connsiteX6" fmla="*/ 37478 w 45235"/>
              <a:gd name="connsiteY6" fmla="*/ 549 h 43898"/>
              <a:gd name="connsiteX7" fmla="*/ 40333 w 45235"/>
              <a:gd name="connsiteY7" fmla="*/ 5435 h 43898"/>
              <a:gd name="connsiteX8" fmla="*/ 43997 w 45235"/>
              <a:gd name="connsiteY8" fmla="*/ 10177 h 43898"/>
              <a:gd name="connsiteX9" fmla="*/ 43833 w 45235"/>
              <a:gd name="connsiteY9" fmla="*/ 15319 h 43898"/>
              <a:gd name="connsiteX10" fmla="*/ 45031 w 45235"/>
              <a:gd name="connsiteY10" fmla="*/ 23181 h 43898"/>
              <a:gd name="connsiteX11" fmla="*/ 39419 w 45235"/>
              <a:gd name="connsiteY11" fmla="*/ 30063 h 43898"/>
              <a:gd name="connsiteX12" fmla="*/ 37410 w 45235"/>
              <a:gd name="connsiteY12" fmla="*/ 42874 h 43898"/>
              <a:gd name="connsiteX13" fmla="*/ 30675 w 45235"/>
              <a:gd name="connsiteY13" fmla="*/ 41860 h 43898"/>
              <a:gd name="connsiteX14" fmla="*/ 25682 w 45235"/>
              <a:gd name="connsiteY14" fmla="*/ 42965 h 43898"/>
              <a:gd name="connsiteX15" fmla="*/ 18495 w 45235"/>
              <a:gd name="connsiteY15" fmla="*/ 39125 h 43898"/>
              <a:gd name="connsiteX16" fmla="*/ 6076 w 45235"/>
              <a:gd name="connsiteY16" fmla="*/ 41459 h 43898"/>
              <a:gd name="connsiteX17" fmla="*/ 687 w 45235"/>
              <a:gd name="connsiteY17" fmla="*/ 38255 h 43898"/>
              <a:gd name="connsiteX18" fmla="*/ 947 w 45235"/>
              <a:gd name="connsiteY18" fmla="*/ 32698 h 43898"/>
              <a:gd name="connsiteX19" fmla="*/ 4128 w 45235"/>
              <a:gd name="connsiteY19" fmla="*/ 25410 h 43898"/>
              <a:gd name="connsiteX20" fmla="*/ 2010 w 45235"/>
              <a:gd name="connsiteY20" fmla="*/ 19563 h 43898"/>
              <a:gd name="connsiteX21" fmla="*/ 5878 w 45235"/>
              <a:gd name="connsiteY21" fmla="*/ 14366 h 43898"/>
              <a:gd name="connsiteX22" fmla="*/ 5915 w 45235"/>
              <a:gd name="connsiteY22" fmla="*/ 14229 h 43898"/>
              <a:gd name="connsiteX0" fmla="*/ 6708 w 45235"/>
              <a:gd name="connsiteY0" fmla="*/ 26036 h 43898"/>
              <a:gd name="connsiteX1" fmla="*/ 4175 w 45235"/>
              <a:gd name="connsiteY1" fmla="*/ 25239 h 43898"/>
              <a:gd name="connsiteX2" fmla="*/ 8943 w 45235"/>
              <a:gd name="connsiteY2" fmla="*/ 34758 h 43898"/>
              <a:gd name="connsiteX3" fmla="*/ 6525 w 45235"/>
              <a:gd name="connsiteY3" fmla="*/ 41659 h 43898"/>
              <a:gd name="connsiteX4" fmla="*/ 7225 w 45235"/>
              <a:gd name="connsiteY4" fmla="*/ 40927 h 43898"/>
              <a:gd name="connsiteX5" fmla="*/ 18493 w 45235"/>
              <a:gd name="connsiteY5" fmla="*/ 38949 h 43898"/>
              <a:gd name="connsiteX6" fmla="*/ 17825 w 45235"/>
              <a:gd name="connsiteY6" fmla="*/ 37209 h 43898"/>
              <a:gd name="connsiteX7" fmla="*/ 30842 w 45235"/>
              <a:gd name="connsiteY7" fmla="*/ 34610 h 43898"/>
              <a:gd name="connsiteX8" fmla="*/ 32248 w 45235"/>
              <a:gd name="connsiteY8" fmla="*/ 41056 h 43898"/>
              <a:gd name="connsiteX9" fmla="*/ 36144 w 45235"/>
              <a:gd name="connsiteY9" fmla="*/ 22813 h 43898"/>
              <a:gd name="connsiteX10" fmla="*/ 39395 w 45235"/>
              <a:gd name="connsiteY10" fmla="*/ 29949 h 43898"/>
              <a:gd name="connsiteX11" fmla="*/ 43813 w 45235"/>
              <a:gd name="connsiteY11" fmla="*/ 15213 h 43898"/>
              <a:gd name="connsiteX12" fmla="*/ 42365 w 45235"/>
              <a:gd name="connsiteY12" fmla="*/ 17889 h 43898"/>
              <a:gd name="connsiteX13" fmla="*/ 40339 w 45235"/>
              <a:gd name="connsiteY13" fmla="*/ 5285 h 43898"/>
              <a:gd name="connsiteX14" fmla="*/ 40415 w 45235"/>
              <a:gd name="connsiteY14" fmla="*/ 6549 h 43898"/>
              <a:gd name="connsiteX15" fmla="*/ 31093 w 45235"/>
              <a:gd name="connsiteY15" fmla="*/ 3811 h 43898"/>
              <a:gd name="connsiteX16" fmla="*/ 31835 w 45235"/>
              <a:gd name="connsiteY16" fmla="*/ 2199 h 43898"/>
              <a:gd name="connsiteX17" fmla="*/ 24156 w 45235"/>
              <a:gd name="connsiteY17" fmla="*/ 4579 h 43898"/>
              <a:gd name="connsiteX18" fmla="*/ 24515 w 45235"/>
              <a:gd name="connsiteY18" fmla="*/ 3189 h 43898"/>
              <a:gd name="connsiteX19" fmla="*/ 16015 w 45235"/>
              <a:gd name="connsiteY19" fmla="*/ 5051 h 43898"/>
              <a:gd name="connsiteX20" fmla="*/ 17315 w 45235"/>
              <a:gd name="connsiteY20" fmla="*/ 6399 h 43898"/>
              <a:gd name="connsiteX21" fmla="*/ 6142 w 45235"/>
              <a:gd name="connsiteY21" fmla="*/ 15648 h 43898"/>
              <a:gd name="connsiteX22" fmla="*/ 5915 w 45235"/>
              <a:gd name="connsiteY22" fmla="*/ 14229 h 43898"/>
              <a:gd name="connsiteX0" fmla="*/ 5915 w 45235"/>
              <a:gd name="connsiteY0" fmla="*/ 14229 h 43898"/>
              <a:gd name="connsiteX1" fmla="*/ 7638 w 45235"/>
              <a:gd name="connsiteY1" fmla="*/ 6766 h 43898"/>
              <a:gd name="connsiteX2" fmla="*/ 16020 w 45235"/>
              <a:gd name="connsiteY2" fmla="*/ 5061 h 43898"/>
              <a:gd name="connsiteX3" fmla="*/ 24471 w 45235"/>
              <a:gd name="connsiteY3" fmla="*/ 3291 h 43898"/>
              <a:gd name="connsiteX4" fmla="*/ 27764 w 45235"/>
              <a:gd name="connsiteY4" fmla="*/ 59 h 43898"/>
              <a:gd name="connsiteX5" fmla="*/ 31848 w 45235"/>
              <a:gd name="connsiteY5" fmla="*/ 2340 h 43898"/>
              <a:gd name="connsiteX6" fmla="*/ 37478 w 45235"/>
              <a:gd name="connsiteY6" fmla="*/ 549 h 43898"/>
              <a:gd name="connsiteX7" fmla="*/ 40333 w 45235"/>
              <a:gd name="connsiteY7" fmla="*/ 5435 h 43898"/>
              <a:gd name="connsiteX8" fmla="*/ 43997 w 45235"/>
              <a:gd name="connsiteY8" fmla="*/ 10177 h 43898"/>
              <a:gd name="connsiteX9" fmla="*/ 43833 w 45235"/>
              <a:gd name="connsiteY9" fmla="*/ 15319 h 43898"/>
              <a:gd name="connsiteX10" fmla="*/ 45031 w 45235"/>
              <a:gd name="connsiteY10" fmla="*/ 23181 h 43898"/>
              <a:gd name="connsiteX11" fmla="*/ 39419 w 45235"/>
              <a:gd name="connsiteY11" fmla="*/ 30063 h 43898"/>
              <a:gd name="connsiteX12" fmla="*/ 37410 w 45235"/>
              <a:gd name="connsiteY12" fmla="*/ 42874 h 43898"/>
              <a:gd name="connsiteX13" fmla="*/ 30675 w 45235"/>
              <a:gd name="connsiteY13" fmla="*/ 41860 h 43898"/>
              <a:gd name="connsiteX14" fmla="*/ 25682 w 45235"/>
              <a:gd name="connsiteY14" fmla="*/ 42965 h 43898"/>
              <a:gd name="connsiteX15" fmla="*/ 18495 w 45235"/>
              <a:gd name="connsiteY15" fmla="*/ 39125 h 43898"/>
              <a:gd name="connsiteX16" fmla="*/ 6076 w 45235"/>
              <a:gd name="connsiteY16" fmla="*/ 41459 h 43898"/>
              <a:gd name="connsiteX17" fmla="*/ 687 w 45235"/>
              <a:gd name="connsiteY17" fmla="*/ 38255 h 43898"/>
              <a:gd name="connsiteX18" fmla="*/ 947 w 45235"/>
              <a:gd name="connsiteY18" fmla="*/ 32698 h 43898"/>
              <a:gd name="connsiteX19" fmla="*/ 4128 w 45235"/>
              <a:gd name="connsiteY19" fmla="*/ 25410 h 43898"/>
              <a:gd name="connsiteX20" fmla="*/ 2010 w 45235"/>
              <a:gd name="connsiteY20" fmla="*/ 19563 h 43898"/>
              <a:gd name="connsiteX21" fmla="*/ 5878 w 45235"/>
              <a:gd name="connsiteY21" fmla="*/ 14366 h 43898"/>
              <a:gd name="connsiteX22" fmla="*/ 5915 w 45235"/>
              <a:gd name="connsiteY22" fmla="*/ 14229 h 43898"/>
              <a:gd name="connsiteX0" fmla="*/ 6708 w 45235"/>
              <a:gd name="connsiteY0" fmla="*/ 26036 h 43898"/>
              <a:gd name="connsiteX1" fmla="*/ 4175 w 45235"/>
              <a:gd name="connsiteY1" fmla="*/ 25239 h 43898"/>
              <a:gd name="connsiteX2" fmla="*/ 8943 w 45235"/>
              <a:gd name="connsiteY2" fmla="*/ 34758 h 43898"/>
              <a:gd name="connsiteX3" fmla="*/ 6525 w 45235"/>
              <a:gd name="connsiteY3" fmla="*/ 41659 h 43898"/>
              <a:gd name="connsiteX4" fmla="*/ 7225 w 45235"/>
              <a:gd name="connsiteY4" fmla="*/ 40927 h 43898"/>
              <a:gd name="connsiteX5" fmla="*/ 18493 w 45235"/>
              <a:gd name="connsiteY5" fmla="*/ 38949 h 43898"/>
              <a:gd name="connsiteX6" fmla="*/ 17825 w 45235"/>
              <a:gd name="connsiteY6" fmla="*/ 37209 h 43898"/>
              <a:gd name="connsiteX7" fmla="*/ 31051 w 45235"/>
              <a:gd name="connsiteY7" fmla="*/ 40012 h 43898"/>
              <a:gd name="connsiteX8" fmla="*/ 32248 w 45235"/>
              <a:gd name="connsiteY8" fmla="*/ 41056 h 43898"/>
              <a:gd name="connsiteX9" fmla="*/ 36144 w 45235"/>
              <a:gd name="connsiteY9" fmla="*/ 22813 h 43898"/>
              <a:gd name="connsiteX10" fmla="*/ 39395 w 45235"/>
              <a:gd name="connsiteY10" fmla="*/ 29949 h 43898"/>
              <a:gd name="connsiteX11" fmla="*/ 43813 w 45235"/>
              <a:gd name="connsiteY11" fmla="*/ 15213 h 43898"/>
              <a:gd name="connsiteX12" fmla="*/ 42365 w 45235"/>
              <a:gd name="connsiteY12" fmla="*/ 17889 h 43898"/>
              <a:gd name="connsiteX13" fmla="*/ 40339 w 45235"/>
              <a:gd name="connsiteY13" fmla="*/ 5285 h 43898"/>
              <a:gd name="connsiteX14" fmla="*/ 40415 w 45235"/>
              <a:gd name="connsiteY14" fmla="*/ 6549 h 43898"/>
              <a:gd name="connsiteX15" fmla="*/ 31093 w 45235"/>
              <a:gd name="connsiteY15" fmla="*/ 3811 h 43898"/>
              <a:gd name="connsiteX16" fmla="*/ 31835 w 45235"/>
              <a:gd name="connsiteY16" fmla="*/ 2199 h 43898"/>
              <a:gd name="connsiteX17" fmla="*/ 24156 w 45235"/>
              <a:gd name="connsiteY17" fmla="*/ 4579 h 43898"/>
              <a:gd name="connsiteX18" fmla="*/ 24515 w 45235"/>
              <a:gd name="connsiteY18" fmla="*/ 3189 h 43898"/>
              <a:gd name="connsiteX19" fmla="*/ 16015 w 45235"/>
              <a:gd name="connsiteY19" fmla="*/ 5051 h 43898"/>
              <a:gd name="connsiteX20" fmla="*/ 17315 w 45235"/>
              <a:gd name="connsiteY20" fmla="*/ 6399 h 43898"/>
              <a:gd name="connsiteX21" fmla="*/ 6142 w 45235"/>
              <a:gd name="connsiteY21" fmla="*/ 15648 h 43898"/>
              <a:gd name="connsiteX22" fmla="*/ 5915 w 45235"/>
              <a:gd name="connsiteY22" fmla="*/ 14229 h 4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235" h="43898">
                <a:moveTo>
                  <a:pt x="5915" y="14229"/>
                </a:moveTo>
                <a:cubicBezTo>
                  <a:pt x="5644" y="11516"/>
                  <a:pt x="6276" y="8780"/>
                  <a:pt x="7638" y="6766"/>
                </a:cubicBezTo>
                <a:cubicBezTo>
                  <a:pt x="9790" y="3585"/>
                  <a:pt x="13279" y="2876"/>
                  <a:pt x="16020" y="5061"/>
                </a:cubicBezTo>
                <a:cubicBezTo>
                  <a:pt x="17693" y="768"/>
                  <a:pt x="21929" y="-119"/>
                  <a:pt x="24471" y="3291"/>
                </a:cubicBezTo>
                <a:cubicBezTo>
                  <a:pt x="25112" y="1542"/>
                  <a:pt x="26343" y="333"/>
                  <a:pt x="27764" y="59"/>
                </a:cubicBezTo>
                <a:cubicBezTo>
                  <a:pt x="29328" y="-243"/>
                  <a:pt x="30890" y="629"/>
                  <a:pt x="31848" y="2340"/>
                </a:cubicBezTo>
                <a:cubicBezTo>
                  <a:pt x="33230" y="126"/>
                  <a:pt x="35516" y="-601"/>
                  <a:pt x="37478" y="549"/>
                </a:cubicBezTo>
                <a:cubicBezTo>
                  <a:pt x="38973" y="1425"/>
                  <a:pt x="40045" y="3259"/>
                  <a:pt x="40333" y="5435"/>
                </a:cubicBezTo>
                <a:cubicBezTo>
                  <a:pt x="42061" y="6077"/>
                  <a:pt x="43437" y="7857"/>
                  <a:pt x="43997" y="10177"/>
                </a:cubicBezTo>
                <a:cubicBezTo>
                  <a:pt x="44404" y="11861"/>
                  <a:pt x="44346" y="13690"/>
                  <a:pt x="43833" y="15319"/>
                </a:cubicBezTo>
                <a:cubicBezTo>
                  <a:pt x="45094" y="17553"/>
                  <a:pt x="45535" y="20449"/>
                  <a:pt x="45031" y="23181"/>
                </a:cubicBezTo>
                <a:cubicBezTo>
                  <a:pt x="44361" y="26813"/>
                  <a:pt x="42143" y="29533"/>
                  <a:pt x="39419" y="30063"/>
                </a:cubicBezTo>
                <a:cubicBezTo>
                  <a:pt x="39406" y="32330"/>
                  <a:pt x="38867" y="40908"/>
                  <a:pt x="37410" y="42874"/>
                </a:cubicBezTo>
                <a:cubicBezTo>
                  <a:pt x="35953" y="44840"/>
                  <a:pt x="32824" y="43684"/>
                  <a:pt x="30675" y="41860"/>
                </a:cubicBezTo>
                <a:cubicBezTo>
                  <a:pt x="29980" y="44993"/>
                  <a:pt x="27712" y="43421"/>
                  <a:pt x="25682" y="42965"/>
                </a:cubicBezTo>
                <a:cubicBezTo>
                  <a:pt x="23652" y="42509"/>
                  <a:pt x="20066" y="42332"/>
                  <a:pt x="18495" y="39125"/>
                </a:cubicBezTo>
                <a:cubicBezTo>
                  <a:pt x="14787" y="42169"/>
                  <a:pt x="8228" y="46586"/>
                  <a:pt x="6076" y="41459"/>
                </a:cubicBezTo>
                <a:cubicBezTo>
                  <a:pt x="2135" y="43432"/>
                  <a:pt x="2093" y="41872"/>
                  <a:pt x="687" y="38255"/>
                </a:cubicBezTo>
                <a:cubicBezTo>
                  <a:pt x="-719" y="34638"/>
                  <a:pt x="374" y="34839"/>
                  <a:pt x="947" y="32698"/>
                </a:cubicBezTo>
                <a:cubicBezTo>
                  <a:pt x="1520" y="30557"/>
                  <a:pt x="3075" y="26936"/>
                  <a:pt x="4128" y="25410"/>
                </a:cubicBezTo>
                <a:cubicBezTo>
                  <a:pt x="2634" y="24213"/>
                  <a:pt x="1802" y="21916"/>
                  <a:pt x="2010" y="19563"/>
                </a:cubicBezTo>
                <a:cubicBezTo>
                  <a:pt x="2254" y="16808"/>
                  <a:pt x="3860" y="14650"/>
                  <a:pt x="5878" y="14366"/>
                </a:cubicBezTo>
                <a:cubicBezTo>
                  <a:pt x="5890" y="14320"/>
                  <a:pt x="5903" y="14275"/>
                  <a:pt x="5915" y="14229"/>
                </a:cubicBezTo>
                <a:close/>
              </a:path>
              <a:path w="45235" h="43898" fill="none" extrusionOk="0">
                <a:moveTo>
                  <a:pt x="6708" y="26036"/>
                </a:moveTo>
                <a:cubicBezTo>
                  <a:pt x="5824" y="26130"/>
                  <a:pt x="4940" y="25852"/>
                  <a:pt x="4175" y="25239"/>
                </a:cubicBezTo>
                <a:moveTo>
                  <a:pt x="8943" y="34758"/>
                </a:moveTo>
                <a:cubicBezTo>
                  <a:pt x="9495" y="37362"/>
                  <a:pt x="6811" y="40631"/>
                  <a:pt x="6525" y="41659"/>
                </a:cubicBezTo>
                <a:cubicBezTo>
                  <a:pt x="6239" y="42687"/>
                  <a:pt x="5390" y="41246"/>
                  <a:pt x="7225" y="40927"/>
                </a:cubicBezTo>
                <a:moveTo>
                  <a:pt x="18493" y="38949"/>
                </a:moveTo>
                <a:cubicBezTo>
                  <a:pt x="18226" y="38403"/>
                  <a:pt x="18002" y="37820"/>
                  <a:pt x="17825" y="37209"/>
                </a:cubicBezTo>
                <a:moveTo>
                  <a:pt x="31051" y="40012"/>
                </a:moveTo>
                <a:cubicBezTo>
                  <a:pt x="31012" y="40659"/>
                  <a:pt x="32386" y="40434"/>
                  <a:pt x="32248" y="41056"/>
                </a:cubicBezTo>
                <a:moveTo>
                  <a:pt x="36144" y="22813"/>
                </a:moveTo>
                <a:cubicBezTo>
                  <a:pt x="38148" y="24141"/>
                  <a:pt x="39413" y="26917"/>
                  <a:pt x="39395" y="29949"/>
                </a:cubicBezTo>
                <a:moveTo>
                  <a:pt x="43813" y="15213"/>
                </a:moveTo>
                <a:cubicBezTo>
                  <a:pt x="43488" y="16245"/>
                  <a:pt x="42993" y="17161"/>
                  <a:pt x="42365" y="17889"/>
                </a:cubicBezTo>
                <a:moveTo>
                  <a:pt x="40339" y="5285"/>
                </a:moveTo>
                <a:cubicBezTo>
                  <a:pt x="40394" y="5702"/>
                  <a:pt x="40420" y="6125"/>
                  <a:pt x="40415" y="6549"/>
                </a:cubicBezTo>
                <a:moveTo>
                  <a:pt x="31093" y="3811"/>
                </a:moveTo>
                <a:cubicBezTo>
                  <a:pt x="31282" y="3228"/>
                  <a:pt x="31531" y="2685"/>
                  <a:pt x="31835" y="2199"/>
                </a:cubicBezTo>
                <a:moveTo>
                  <a:pt x="24156" y="4579"/>
                </a:moveTo>
                <a:cubicBezTo>
                  <a:pt x="24233" y="4097"/>
                  <a:pt x="24354" y="3630"/>
                  <a:pt x="24515" y="3189"/>
                </a:cubicBezTo>
                <a:moveTo>
                  <a:pt x="16015" y="5051"/>
                </a:moveTo>
                <a:cubicBezTo>
                  <a:pt x="16487" y="5427"/>
                  <a:pt x="16923" y="5880"/>
                  <a:pt x="17315" y="6399"/>
                </a:cubicBezTo>
                <a:moveTo>
                  <a:pt x="6142" y="15648"/>
                </a:moveTo>
                <a:cubicBezTo>
                  <a:pt x="6039" y="15184"/>
                  <a:pt x="5963" y="14710"/>
                  <a:pt x="5915" y="14229"/>
                </a:cubicBezTo>
              </a:path>
            </a:pathLst>
          </a:custGeom>
          <a:noFill/>
          <a:ln w="38100" cap="flat" cmpd="sng" algn="ctr">
            <a:solidFill>
              <a:srgbClr val="00B4A0"/>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endParaRPr kumimoji="1" lang="de-DE" sz="1800" b="1" smtClean="0">
              <a:solidFill>
                <a:prstClr val="black"/>
              </a:solidFill>
              <a:latin typeface="Arial" charset="0"/>
              <a:ea typeface="HGP創英角ｺﾞｼｯｸUB" pitchFamily="50" charset="-128"/>
            </a:endParaRPr>
          </a:p>
        </p:txBody>
      </p:sp>
      <p:grpSp>
        <p:nvGrpSpPr>
          <p:cNvPr id="105" name="Group 104"/>
          <p:cNvGrpSpPr/>
          <p:nvPr/>
        </p:nvGrpSpPr>
        <p:grpSpPr>
          <a:xfrm>
            <a:off x="742290" y="6101280"/>
            <a:ext cx="671979" cy="658074"/>
            <a:chOff x="2378802" y="5844105"/>
            <a:chExt cx="671979" cy="658074"/>
          </a:xfrm>
        </p:grpSpPr>
        <p:pic>
          <p:nvPicPr>
            <p:cNvPr id="81" name="Picture 4" descr="Logo"/>
            <p:cNvPicPr>
              <a:picLocks noChangeAspect="1" noChangeArrowheads="1"/>
            </p:cNvPicPr>
            <p:nvPr/>
          </p:nvPicPr>
          <p:blipFill>
            <a:blip r:embed="rId27" cstate="print">
              <a:clrChange>
                <a:clrFrom>
                  <a:srgbClr val="FEFEFC"/>
                </a:clrFrom>
                <a:clrTo>
                  <a:srgbClr val="FEFEFC">
                    <a:alpha val="0"/>
                  </a:srgbClr>
                </a:clrTo>
              </a:clrChange>
              <a:extLst>
                <a:ext uri="{28A0092B-C50C-407E-A947-70E740481C1C}">
                  <a14:useLocalDpi xmlns:a14="http://schemas.microsoft.com/office/drawing/2010/main" val="0"/>
                </a:ext>
              </a:extLst>
            </a:blip>
            <a:srcRect/>
            <a:stretch>
              <a:fillRect/>
            </a:stretch>
          </p:blipFill>
          <p:spPr bwMode="auto">
            <a:xfrm>
              <a:off x="2492769" y="6064923"/>
              <a:ext cx="461240" cy="437256"/>
            </a:xfrm>
            <a:prstGeom prst="rect">
              <a:avLst/>
            </a:prstGeom>
            <a:noFill/>
            <a:extLst>
              <a:ext uri="{909E8E84-426E-40DD-AFC4-6F175D3DCCD1}">
                <a14:hiddenFill xmlns:a14="http://schemas.microsoft.com/office/drawing/2010/main">
                  <a:solidFill>
                    <a:srgbClr val="FFFFFF"/>
                  </a:solidFill>
                </a14:hiddenFill>
              </a:ext>
            </a:extLst>
          </p:spPr>
        </p:pic>
        <p:sp>
          <p:nvSpPr>
            <p:cNvPr id="132" name="TextBox 131"/>
            <p:cNvSpPr txBox="1"/>
            <p:nvPr/>
          </p:nvSpPr>
          <p:spPr>
            <a:xfrm>
              <a:off x="2378802" y="5844105"/>
              <a:ext cx="671979" cy="307777"/>
            </a:xfrm>
            <a:prstGeom prst="rect">
              <a:avLst/>
            </a:prstGeom>
            <a:noFill/>
          </p:spPr>
          <p:txBody>
            <a:bodyPr wrap="none" rtlCol="0">
              <a:spAutoFit/>
            </a:bodyPr>
            <a:lstStyle/>
            <a:p>
              <a:pPr eaLnBrk="0" hangingPunct="0"/>
              <a:r>
                <a:rPr lang="de-DE" sz="1400" dirty="0" smtClean="0">
                  <a:solidFill>
                    <a:prstClr val="black"/>
                  </a:solidFill>
                  <a:latin typeface="Arial" panose="020B0604020202020204" pitchFamily="34" charset="0"/>
                </a:rPr>
                <a:t>Japan</a:t>
              </a:r>
              <a:endParaRPr lang="de-DE" sz="1400" dirty="0">
                <a:solidFill>
                  <a:prstClr val="black"/>
                </a:solidFill>
                <a:latin typeface="Arial" panose="020B0604020202020204" pitchFamily="34" charset="0"/>
              </a:endParaRPr>
            </a:p>
          </p:txBody>
        </p:sp>
      </p:grpSp>
      <p:pic>
        <p:nvPicPr>
          <p:cNvPr id="82" name="Picture 2" descr="http://www.globalplatform.org/images/gplogo_2010.gif"/>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672668" y="5010055"/>
            <a:ext cx="1576166" cy="224512"/>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Open Interconnect Consortium"/>
          <p:cNvPicPr>
            <a:picLocks noChangeAspect="1" noChangeArrowheads="1"/>
          </p:cNvPicPr>
          <p:nvPr/>
        </p:nvPicPr>
        <p:blipFill>
          <a:blip r:embed="rId29" cstate="print">
            <a:extLst>
              <a:ext uri="{BEBA8EAE-BF5A-486C-A8C5-ECC9F3942E4B}">
                <a14:imgProps xmlns:a14="http://schemas.microsoft.com/office/drawing/2010/main">
                  <a14:imgLayer r:embed="rId3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062616" y="4864779"/>
            <a:ext cx="879808" cy="314217"/>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146"/>
          <p:cNvPicPr>
            <a:picLocks noChangeAspect="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5471861" y="3782360"/>
            <a:ext cx="536098" cy="19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 name="Picture 147" descr="M2M World Allianc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956770" y="2410615"/>
            <a:ext cx="1162010" cy="246799"/>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8" descr="knx_logo_testlr"/>
          <p:cNvPicPr>
            <a:picLocks noChangeAspect="1" noChangeArrowheads="1"/>
          </p:cNvPicPr>
          <p:nvPr/>
        </p:nvPicPr>
        <p:blipFill>
          <a:blip r:embed="rId33" cstate="print"/>
          <a:srcRect/>
          <a:stretch>
            <a:fillRect/>
          </a:stretch>
        </p:blipFill>
        <p:spPr bwMode="auto">
          <a:xfrm>
            <a:off x="4952918" y="4018370"/>
            <a:ext cx="440166" cy="244780"/>
          </a:xfrm>
          <a:prstGeom prst="rect">
            <a:avLst/>
          </a:prstGeom>
          <a:noFill/>
          <a:ln w="9525">
            <a:noFill/>
            <a:miter lim="800000"/>
            <a:headEnd/>
            <a:tailEnd/>
          </a:ln>
        </p:spPr>
      </p:pic>
      <p:pic>
        <p:nvPicPr>
          <p:cNvPr id="150" name="Picture 9" descr="zwave_logo"/>
          <p:cNvPicPr>
            <a:picLocks noChangeAspect="1" noChangeArrowheads="1"/>
          </p:cNvPicPr>
          <p:nvPr/>
        </p:nvPicPr>
        <p:blipFill>
          <a:blip r:embed="rId3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95674" y="4072746"/>
            <a:ext cx="761929" cy="2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150" descr="Clipboard03.gif"/>
          <p:cNvPicPr>
            <a:picLocks noChangeAspect="1"/>
          </p:cNvPicPr>
          <p:nvPr/>
        </p:nvPicPr>
        <p:blipFill>
          <a:blip r:embed="rId35" cstate="print"/>
          <a:stretch>
            <a:fillRect/>
          </a:stretch>
        </p:blipFill>
        <p:spPr>
          <a:xfrm>
            <a:off x="5624646" y="4319214"/>
            <a:ext cx="547687" cy="370657"/>
          </a:xfrm>
          <a:prstGeom prst="rect">
            <a:avLst/>
          </a:prstGeom>
        </p:spPr>
      </p:pic>
      <p:sp>
        <p:nvSpPr>
          <p:cNvPr id="9" name="TextBox 8"/>
          <p:cNvSpPr txBox="1"/>
          <p:nvPr/>
        </p:nvSpPr>
        <p:spPr>
          <a:xfrm>
            <a:off x="1420946" y="6276975"/>
            <a:ext cx="482824" cy="523220"/>
          </a:xfrm>
          <a:prstGeom prst="rect">
            <a:avLst/>
          </a:prstGeom>
          <a:noFill/>
        </p:spPr>
        <p:txBody>
          <a:bodyPr wrap="none" rtlCol="0">
            <a:spAutoFit/>
          </a:bodyPr>
          <a:lstStyle/>
          <a:p>
            <a:pPr eaLnBrk="0" hangingPunct="0"/>
            <a:r>
              <a:rPr lang="de-DE" sz="2800" b="1" dirty="0" smtClean="0">
                <a:solidFill>
                  <a:prstClr val="black"/>
                </a:solidFill>
                <a:latin typeface="Arial" panose="020B0604020202020204" pitchFamily="34" charset="0"/>
              </a:rPr>
              <a:t>...</a:t>
            </a:r>
            <a:endParaRPr lang="de-DE" sz="2800" b="1" dirty="0">
              <a:solidFill>
                <a:prstClr val="black"/>
              </a:solidFill>
              <a:latin typeface="Arial" panose="020B0604020202020204" pitchFamily="34" charset="0"/>
            </a:endParaRPr>
          </a:p>
        </p:txBody>
      </p:sp>
      <p:sp>
        <p:nvSpPr>
          <p:cNvPr id="96" name="Rectangle 95"/>
          <p:cNvSpPr/>
          <p:nvPr/>
        </p:nvSpPr>
        <p:spPr bwMode="auto">
          <a:xfrm>
            <a:off x="208661" y="5228383"/>
            <a:ext cx="1774845" cy="369332"/>
          </a:xfrm>
          <a:prstGeom prst="rect">
            <a:avLst/>
          </a:prstGeom>
          <a:noFill/>
          <a:ln w="19050">
            <a:solidFill>
              <a:srgbClr val="FFC000"/>
            </a:solidFill>
            <a:prstDash val="dash"/>
          </a:ln>
        </p:spPr>
        <p:txBody>
          <a:bodyPr wrap="none" rtlCol="0">
            <a:spAutoFit/>
          </a:bodyPr>
          <a:lstStyle/>
          <a:p>
            <a:pPr eaLnBrk="0" hangingPunct="0"/>
            <a:r>
              <a:rPr lang="de-DE" sz="1800" dirty="0" smtClean="0">
                <a:solidFill>
                  <a:prstClr val="black"/>
                </a:solidFill>
                <a:latin typeface="Arial" panose="020B0604020202020204" pitchFamily="34" charset="0"/>
              </a:rPr>
              <a:t>National SDOs:</a:t>
            </a:r>
            <a:endParaRPr lang="de-DE" sz="1800" dirty="0">
              <a:solidFill>
                <a:prstClr val="black"/>
              </a:solidFill>
              <a:latin typeface="Arial" panose="020B0604020202020204" pitchFamily="34" charset="0"/>
            </a:endParaRPr>
          </a:p>
        </p:txBody>
      </p:sp>
      <p:cxnSp>
        <p:nvCxnSpPr>
          <p:cNvPr id="97" name="Straight Arrow Connector 96"/>
          <p:cNvCxnSpPr/>
          <p:nvPr/>
        </p:nvCxnSpPr>
        <p:spPr bwMode="auto">
          <a:xfrm flipV="1">
            <a:off x="2048553" y="5289559"/>
            <a:ext cx="1964046" cy="231718"/>
          </a:xfrm>
          <a:prstGeom prst="straightConnector1">
            <a:avLst/>
          </a:prstGeom>
          <a:solidFill>
            <a:schemeClr val="bg1"/>
          </a:solidFill>
          <a:ln w="19050" cap="flat" cmpd="sng" algn="ctr">
            <a:solidFill>
              <a:schemeClr val="tx1"/>
            </a:solidFill>
            <a:prstDash val="solid"/>
            <a:round/>
            <a:headEnd type="none" w="med" len="med"/>
            <a:tailEnd type="arrow"/>
          </a:ln>
          <a:effectLst/>
        </p:spPr>
      </p:cxnSp>
      <p:pic>
        <p:nvPicPr>
          <p:cNvPr id="99" name="Picture 98"/>
          <p:cNvPicPr>
            <a:picLocks noChangeAspect="1"/>
          </p:cNvPicPr>
          <p:nvPr/>
        </p:nvPicPr>
        <p:blipFill>
          <a:blip r:embed="rId36">
            <a:clrChange>
              <a:clrFrom>
                <a:srgbClr val="F9F9F7"/>
              </a:clrFrom>
              <a:clrTo>
                <a:srgbClr val="F9F9F7">
                  <a:alpha val="0"/>
                </a:srgbClr>
              </a:clrTo>
            </a:clrChange>
            <a:extLst>
              <a:ext uri="{28A0092B-C50C-407E-A947-70E740481C1C}">
                <a14:useLocalDpi xmlns:a14="http://schemas.microsoft.com/office/drawing/2010/main" val="0"/>
              </a:ext>
            </a:extLst>
          </a:blip>
          <a:stretch>
            <a:fillRect/>
          </a:stretch>
        </p:blipFill>
        <p:spPr>
          <a:xfrm>
            <a:off x="4924993" y="1953798"/>
            <a:ext cx="1201125" cy="388056"/>
          </a:xfrm>
          <a:prstGeom prst="rect">
            <a:avLst/>
          </a:prstGeom>
        </p:spPr>
      </p:pic>
      <p:pic>
        <p:nvPicPr>
          <p:cNvPr id="2050" name="Picture 2" descr="http://www.plattform-i40.de/sites/default/files/i40-logo.gif"/>
          <p:cNvPicPr>
            <a:picLocks noChangeAspect="1" noChangeArrowheads="1"/>
          </p:cNvPicPr>
          <p:nvPr/>
        </p:nvPicPr>
        <p:blipFill>
          <a:blip r:embed="rId3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03590" y="3477138"/>
            <a:ext cx="981291" cy="649522"/>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1" descr="IMC"/>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8330845" y="2827614"/>
            <a:ext cx="724302" cy="415867"/>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p:cNvPicPr>
            <a:picLocks noChangeAspect="1"/>
          </p:cNvPicPr>
          <p:nvPr/>
        </p:nvPicPr>
        <p:blipFill>
          <a:blip r:embed="rId3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5898489" y="4722367"/>
            <a:ext cx="1197282" cy="331641"/>
          </a:xfrm>
          <a:prstGeom prst="rect">
            <a:avLst/>
          </a:prstGeom>
        </p:spPr>
      </p:pic>
      <p:pic>
        <p:nvPicPr>
          <p:cNvPr id="104" name="Picture 2" descr="cover-interchange"/>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4880785" y="4357289"/>
            <a:ext cx="714789" cy="282342"/>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6"/>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5890014" y="2546266"/>
            <a:ext cx="825809" cy="365120"/>
          </a:xfrm>
          <a:prstGeom prst="rect">
            <a:avLst/>
          </a:prstGeom>
        </p:spPr>
      </p:pic>
      <p:pic>
        <p:nvPicPr>
          <p:cNvPr id="108" name="Picture 107"/>
          <p:cNvPicPr>
            <a:picLocks noChangeAspect="1"/>
          </p:cNvPicPr>
          <p:nvPr/>
        </p:nvPicPr>
        <p:blipFill>
          <a:blip r:embed="rId4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7768844" y="5195726"/>
            <a:ext cx="587544" cy="502712"/>
          </a:xfrm>
          <a:prstGeom prst="rect">
            <a:avLst/>
          </a:prstGeom>
        </p:spPr>
      </p:pic>
      <p:sp>
        <p:nvSpPr>
          <p:cNvPr id="83" name="Rectangle 82"/>
          <p:cNvSpPr/>
          <p:nvPr/>
        </p:nvSpPr>
        <p:spPr bwMode="auto">
          <a:xfrm>
            <a:off x="283683" y="3295640"/>
            <a:ext cx="554828" cy="190500"/>
          </a:xfrm>
          <a:prstGeom prst="rect">
            <a:avLst/>
          </a:prstGeom>
          <a:solidFill>
            <a:schemeClr val="bg1"/>
          </a:solidFill>
          <a:ln w="38100" cap="flat" cmpd="sng" algn="ctr">
            <a:solidFill>
              <a:srgbClr val="00B4A0"/>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eaLnBrk="0" hangingPunct="0"/>
            <a:r>
              <a:rPr lang="de-DE" sz="1200" b="1" dirty="0">
                <a:solidFill>
                  <a:prstClr val="black"/>
                </a:solidFill>
                <a:latin typeface="Arial" charset="0"/>
                <a:ea typeface="HGP創英角ｺﾞｼｯｸUB" pitchFamily="50" charset="-128"/>
              </a:rPr>
              <a:t>SG-20</a:t>
            </a:r>
          </a:p>
        </p:txBody>
      </p:sp>
      <p:sp>
        <p:nvSpPr>
          <p:cNvPr id="89" name="Cloud 1049"/>
          <p:cNvSpPr/>
          <p:nvPr/>
        </p:nvSpPr>
        <p:spPr bwMode="auto">
          <a:xfrm rot="5400000">
            <a:off x="5549330" y="4135953"/>
            <a:ext cx="1277613" cy="4159688"/>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016 w 44336"/>
              <a:gd name="connsiteY0" fmla="*/ 14229 h 43219"/>
              <a:gd name="connsiteX1" fmla="*/ 6739 w 44336"/>
              <a:gd name="connsiteY1" fmla="*/ 6766 h 43219"/>
              <a:gd name="connsiteX2" fmla="*/ 15121 w 44336"/>
              <a:gd name="connsiteY2" fmla="*/ 5061 h 43219"/>
              <a:gd name="connsiteX3" fmla="*/ 23572 w 44336"/>
              <a:gd name="connsiteY3" fmla="*/ 3291 h 43219"/>
              <a:gd name="connsiteX4" fmla="*/ 26865 w 44336"/>
              <a:gd name="connsiteY4" fmla="*/ 59 h 43219"/>
              <a:gd name="connsiteX5" fmla="*/ 30949 w 44336"/>
              <a:gd name="connsiteY5" fmla="*/ 2340 h 43219"/>
              <a:gd name="connsiteX6" fmla="*/ 36579 w 44336"/>
              <a:gd name="connsiteY6" fmla="*/ 549 h 43219"/>
              <a:gd name="connsiteX7" fmla="*/ 39434 w 44336"/>
              <a:gd name="connsiteY7" fmla="*/ 5435 h 43219"/>
              <a:gd name="connsiteX8" fmla="*/ 43098 w 44336"/>
              <a:gd name="connsiteY8" fmla="*/ 10177 h 43219"/>
              <a:gd name="connsiteX9" fmla="*/ 42934 w 44336"/>
              <a:gd name="connsiteY9" fmla="*/ 15319 h 43219"/>
              <a:gd name="connsiteX10" fmla="*/ 44132 w 44336"/>
              <a:gd name="connsiteY10" fmla="*/ 23181 h 43219"/>
              <a:gd name="connsiteX11" fmla="*/ 38520 w 44336"/>
              <a:gd name="connsiteY11" fmla="*/ 30063 h 43219"/>
              <a:gd name="connsiteX12" fmla="*/ 36511 w 44336"/>
              <a:gd name="connsiteY12" fmla="*/ 35960 h 43219"/>
              <a:gd name="connsiteX13" fmla="*/ 29671 w 44336"/>
              <a:gd name="connsiteY13" fmla="*/ 36674 h 43219"/>
              <a:gd name="connsiteX14" fmla="*/ 24783 w 44336"/>
              <a:gd name="connsiteY14" fmla="*/ 42965 h 43219"/>
              <a:gd name="connsiteX15" fmla="*/ 17596 w 44336"/>
              <a:gd name="connsiteY15" fmla="*/ 39125 h 43219"/>
              <a:gd name="connsiteX16" fmla="*/ 6920 w 44336"/>
              <a:gd name="connsiteY16" fmla="*/ 35331 h 43219"/>
              <a:gd name="connsiteX17" fmla="*/ 48 w 44336"/>
              <a:gd name="connsiteY17" fmla="*/ 32698 h 43219"/>
              <a:gd name="connsiteX18" fmla="*/ 3229 w 44336"/>
              <a:gd name="connsiteY18" fmla="*/ 25410 h 43219"/>
              <a:gd name="connsiteX19" fmla="*/ 1111 w 44336"/>
              <a:gd name="connsiteY19" fmla="*/ 19563 h 43219"/>
              <a:gd name="connsiteX20" fmla="*/ 4979 w 44336"/>
              <a:gd name="connsiteY20" fmla="*/ 14366 h 43219"/>
              <a:gd name="connsiteX21" fmla="*/ 5016 w 44336"/>
              <a:gd name="connsiteY21" fmla="*/ 14229 h 43219"/>
              <a:gd name="connsiteX0" fmla="*/ 5809 w 44336"/>
              <a:gd name="connsiteY0" fmla="*/ 26036 h 43219"/>
              <a:gd name="connsiteX1" fmla="*/ 3276 w 44336"/>
              <a:gd name="connsiteY1" fmla="*/ 25239 h 43219"/>
              <a:gd name="connsiteX2" fmla="*/ 8044 w 44336"/>
              <a:gd name="connsiteY2" fmla="*/ 34758 h 43219"/>
              <a:gd name="connsiteX3" fmla="*/ 6936 w 44336"/>
              <a:gd name="connsiteY3" fmla="*/ 35139 h 43219"/>
              <a:gd name="connsiteX4" fmla="*/ 17594 w 44336"/>
              <a:gd name="connsiteY4" fmla="*/ 38949 h 43219"/>
              <a:gd name="connsiteX5" fmla="*/ 16926 w 44336"/>
              <a:gd name="connsiteY5" fmla="*/ 37209 h 43219"/>
              <a:gd name="connsiteX6" fmla="*/ 29943 w 44336"/>
              <a:gd name="connsiteY6" fmla="*/ 34610 h 43219"/>
              <a:gd name="connsiteX7" fmla="*/ 29676 w 44336"/>
              <a:gd name="connsiteY7" fmla="*/ 36519 h 43219"/>
              <a:gd name="connsiteX8" fmla="*/ 35245 w 44336"/>
              <a:gd name="connsiteY8" fmla="*/ 22813 h 43219"/>
              <a:gd name="connsiteX9" fmla="*/ 38496 w 44336"/>
              <a:gd name="connsiteY9" fmla="*/ 29949 h 43219"/>
              <a:gd name="connsiteX10" fmla="*/ 42914 w 44336"/>
              <a:gd name="connsiteY10" fmla="*/ 15213 h 43219"/>
              <a:gd name="connsiteX11" fmla="*/ 41466 w 44336"/>
              <a:gd name="connsiteY11" fmla="*/ 17889 h 43219"/>
              <a:gd name="connsiteX12" fmla="*/ 39440 w 44336"/>
              <a:gd name="connsiteY12" fmla="*/ 5285 h 43219"/>
              <a:gd name="connsiteX13" fmla="*/ 39516 w 44336"/>
              <a:gd name="connsiteY13" fmla="*/ 6549 h 43219"/>
              <a:gd name="connsiteX14" fmla="*/ 30194 w 44336"/>
              <a:gd name="connsiteY14" fmla="*/ 3811 h 43219"/>
              <a:gd name="connsiteX15" fmla="*/ 30936 w 44336"/>
              <a:gd name="connsiteY15" fmla="*/ 2199 h 43219"/>
              <a:gd name="connsiteX16" fmla="*/ 23257 w 44336"/>
              <a:gd name="connsiteY16" fmla="*/ 4579 h 43219"/>
              <a:gd name="connsiteX17" fmla="*/ 23616 w 44336"/>
              <a:gd name="connsiteY17" fmla="*/ 3189 h 43219"/>
              <a:gd name="connsiteX18" fmla="*/ 15116 w 44336"/>
              <a:gd name="connsiteY18" fmla="*/ 5051 h 43219"/>
              <a:gd name="connsiteX19" fmla="*/ 16416 w 44336"/>
              <a:gd name="connsiteY19" fmla="*/ 6399 h 43219"/>
              <a:gd name="connsiteX20" fmla="*/ 5243 w 44336"/>
              <a:gd name="connsiteY20" fmla="*/ 15648 h 43219"/>
              <a:gd name="connsiteX21" fmla="*/ 5016 w 44336"/>
              <a:gd name="connsiteY21" fmla="*/ 14229 h 43219"/>
              <a:gd name="connsiteX0" fmla="*/ 5800 w 45120"/>
              <a:gd name="connsiteY0" fmla="*/ 14229 h 43219"/>
              <a:gd name="connsiteX1" fmla="*/ 7523 w 45120"/>
              <a:gd name="connsiteY1" fmla="*/ 6766 h 43219"/>
              <a:gd name="connsiteX2" fmla="*/ 15905 w 45120"/>
              <a:gd name="connsiteY2" fmla="*/ 5061 h 43219"/>
              <a:gd name="connsiteX3" fmla="*/ 24356 w 45120"/>
              <a:gd name="connsiteY3" fmla="*/ 3291 h 43219"/>
              <a:gd name="connsiteX4" fmla="*/ 27649 w 45120"/>
              <a:gd name="connsiteY4" fmla="*/ 59 h 43219"/>
              <a:gd name="connsiteX5" fmla="*/ 31733 w 45120"/>
              <a:gd name="connsiteY5" fmla="*/ 2340 h 43219"/>
              <a:gd name="connsiteX6" fmla="*/ 37363 w 45120"/>
              <a:gd name="connsiteY6" fmla="*/ 549 h 43219"/>
              <a:gd name="connsiteX7" fmla="*/ 40218 w 45120"/>
              <a:gd name="connsiteY7" fmla="*/ 5435 h 43219"/>
              <a:gd name="connsiteX8" fmla="*/ 43882 w 45120"/>
              <a:gd name="connsiteY8" fmla="*/ 10177 h 43219"/>
              <a:gd name="connsiteX9" fmla="*/ 43718 w 45120"/>
              <a:gd name="connsiteY9" fmla="*/ 15319 h 43219"/>
              <a:gd name="connsiteX10" fmla="*/ 44916 w 45120"/>
              <a:gd name="connsiteY10" fmla="*/ 23181 h 43219"/>
              <a:gd name="connsiteX11" fmla="*/ 39304 w 45120"/>
              <a:gd name="connsiteY11" fmla="*/ 30063 h 43219"/>
              <a:gd name="connsiteX12" fmla="*/ 37295 w 45120"/>
              <a:gd name="connsiteY12" fmla="*/ 35960 h 43219"/>
              <a:gd name="connsiteX13" fmla="*/ 30455 w 45120"/>
              <a:gd name="connsiteY13" fmla="*/ 36674 h 43219"/>
              <a:gd name="connsiteX14" fmla="*/ 25567 w 45120"/>
              <a:gd name="connsiteY14" fmla="*/ 42965 h 43219"/>
              <a:gd name="connsiteX15" fmla="*/ 18380 w 45120"/>
              <a:gd name="connsiteY15" fmla="*/ 39125 h 43219"/>
              <a:gd name="connsiteX16" fmla="*/ 7704 w 45120"/>
              <a:gd name="connsiteY16" fmla="*/ 35331 h 43219"/>
              <a:gd name="connsiteX17" fmla="*/ 572 w 45120"/>
              <a:gd name="connsiteY17" fmla="*/ 38255 h 43219"/>
              <a:gd name="connsiteX18" fmla="*/ 832 w 45120"/>
              <a:gd name="connsiteY18" fmla="*/ 32698 h 43219"/>
              <a:gd name="connsiteX19" fmla="*/ 4013 w 45120"/>
              <a:gd name="connsiteY19" fmla="*/ 25410 h 43219"/>
              <a:gd name="connsiteX20" fmla="*/ 1895 w 45120"/>
              <a:gd name="connsiteY20" fmla="*/ 19563 h 43219"/>
              <a:gd name="connsiteX21" fmla="*/ 5763 w 45120"/>
              <a:gd name="connsiteY21" fmla="*/ 14366 h 43219"/>
              <a:gd name="connsiteX22" fmla="*/ 5800 w 45120"/>
              <a:gd name="connsiteY22" fmla="*/ 14229 h 43219"/>
              <a:gd name="connsiteX0" fmla="*/ 6593 w 45120"/>
              <a:gd name="connsiteY0" fmla="*/ 26036 h 43219"/>
              <a:gd name="connsiteX1" fmla="*/ 4060 w 45120"/>
              <a:gd name="connsiteY1" fmla="*/ 25239 h 43219"/>
              <a:gd name="connsiteX2" fmla="*/ 8828 w 45120"/>
              <a:gd name="connsiteY2" fmla="*/ 34758 h 43219"/>
              <a:gd name="connsiteX3" fmla="*/ 7720 w 45120"/>
              <a:gd name="connsiteY3" fmla="*/ 35139 h 43219"/>
              <a:gd name="connsiteX4" fmla="*/ 18378 w 45120"/>
              <a:gd name="connsiteY4" fmla="*/ 38949 h 43219"/>
              <a:gd name="connsiteX5" fmla="*/ 17710 w 45120"/>
              <a:gd name="connsiteY5" fmla="*/ 37209 h 43219"/>
              <a:gd name="connsiteX6" fmla="*/ 30727 w 45120"/>
              <a:gd name="connsiteY6" fmla="*/ 34610 h 43219"/>
              <a:gd name="connsiteX7" fmla="*/ 30460 w 45120"/>
              <a:gd name="connsiteY7" fmla="*/ 36519 h 43219"/>
              <a:gd name="connsiteX8" fmla="*/ 36029 w 45120"/>
              <a:gd name="connsiteY8" fmla="*/ 22813 h 43219"/>
              <a:gd name="connsiteX9" fmla="*/ 39280 w 45120"/>
              <a:gd name="connsiteY9" fmla="*/ 29949 h 43219"/>
              <a:gd name="connsiteX10" fmla="*/ 43698 w 45120"/>
              <a:gd name="connsiteY10" fmla="*/ 15213 h 43219"/>
              <a:gd name="connsiteX11" fmla="*/ 42250 w 45120"/>
              <a:gd name="connsiteY11" fmla="*/ 17889 h 43219"/>
              <a:gd name="connsiteX12" fmla="*/ 40224 w 45120"/>
              <a:gd name="connsiteY12" fmla="*/ 5285 h 43219"/>
              <a:gd name="connsiteX13" fmla="*/ 40300 w 45120"/>
              <a:gd name="connsiteY13" fmla="*/ 6549 h 43219"/>
              <a:gd name="connsiteX14" fmla="*/ 30978 w 45120"/>
              <a:gd name="connsiteY14" fmla="*/ 3811 h 43219"/>
              <a:gd name="connsiteX15" fmla="*/ 31720 w 45120"/>
              <a:gd name="connsiteY15" fmla="*/ 2199 h 43219"/>
              <a:gd name="connsiteX16" fmla="*/ 24041 w 45120"/>
              <a:gd name="connsiteY16" fmla="*/ 4579 h 43219"/>
              <a:gd name="connsiteX17" fmla="*/ 24400 w 45120"/>
              <a:gd name="connsiteY17" fmla="*/ 3189 h 43219"/>
              <a:gd name="connsiteX18" fmla="*/ 15900 w 45120"/>
              <a:gd name="connsiteY18" fmla="*/ 5051 h 43219"/>
              <a:gd name="connsiteX19" fmla="*/ 17200 w 45120"/>
              <a:gd name="connsiteY19" fmla="*/ 6399 h 43219"/>
              <a:gd name="connsiteX20" fmla="*/ 6027 w 45120"/>
              <a:gd name="connsiteY20" fmla="*/ 15648 h 43219"/>
              <a:gd name="connsiteX21" fmla="*/ 5800 w 45120"/>
              <a:gd name="connsiteY21" fmla="*/ 14229 h 43219"/>
              <a:gd name="connsiteX0" fmla="*/ 5800 w 45120"/>
              <a:gd name="connsiteY0" fmla="*/ 14229 h 43219"/>
              <a:gd name="connsiteX1" fmla="*/ 7523 w 45120"/>
              <a:gd name="connsiteY1" fmla="*/ 6766 h 43219"/>
              <a:gd name="connsiteX2" fmla="*/ 15905 w 45120"/>
              <a:gd name="connsiteY2" fmla="*/ 5061 h 43219"/>
              <a:gd name="connsiteX3" fmla="*/ 24356 w 45120"/>
              <a:gd name="connsiteY3" fmla="*/ 3291 h 43219"/>
              <a:gd name="connsiteX4" fmla="*/ 27649 w 45120"/>
              <a:gd name="connsiteY4" fmla="*/ 59 h 43219"/>
              <a:gd name="connsiteX5" fmla="*/ 31733 w 45120"/>
              <a:gd name="connsiteY5" fmla="*/ 2340 h 43219"/>
              <a:gd name="connsiteX6" fmla="*/ 37363 w 45120"/>
              <a:gd name="connsiteY6" fmla="*/ 549 h 43219"/>
              <a:gd name="connsiteX7" fmla="*/ 40218 w 45120"/>
              <a:gd name="connsiteY7" fmla="*/ 5435 h 43219"/>
              <a:gd name="connsiteX8" fmla="*/ 43882 w 45120"/>
              <a:gd name="connsiteY8" fmla="*/ 10177 h 43219"/>
              <a:gd name="connsiteX9" fmla="*/ 43718 w 45120"/>
              <a:gd name="connsiteY9" fmla="*/ 15319 h 43219"/>
              <a:gd name="connsiteX10" fmla="*/ 44916 w 45120"/>
              <a:gd name="connsiteY10" fmla="*/ 23181 h 43219"/>
              <a:gd name="connsiteX11" fmla="*/ 39304 w 45120"/>
              <a:gd name="connsiteY11" fmla="*/ 30063 h 43219"/>
              <a:gd name="connsiteX12" fmla="*/ 37295 w 45120"/>
              <a:gd name="connsiteY12" fmla="*/ 35960 h 43219"/>
              <a:gd name="connsiteX13" fmla="*/ 30455 w 45120"/>
              <a:gd name="connsiteY13" fmla="*/ 36674 h 43219"/>
              <a:gd name="connsiteX14" fmla="*/ 25567 w 45120"/>
              <a:gd name="connsiteY14" fmla="*/ 42965 h 43219"/>
              <a:gd name="connsiteX15" fmla="*/ 18380 w 45120"/>
              <a:gd name="connsiteY15" fmla="*/ 39125 h 43219"/>
              <a:gd name="connsiteX16" fmla="*/ 7704 w 45120"/>
              <a:gd name="connsiteY16" fmla="*/ 35331 h 43219"/>
              <a:gd name="connsiteX17" fmla="*/ 572 w 45120"/>
              <a:gd name="connsiteY17" fmla="*/ 38255 h 43219"/>
              <a:gd name="connsiteX18" fmla="*/ 832 w 45120"/>
              <a:gd name="connsiteY18" fmla="*/ 32698 h 43219"/>
              <a:gd name="connsiteX19" fmla="*/ 4013 w 45120"/>
              <a:gd name="connsiteY19" fmla="*/ 25410 h 43219"/>
              <a:gd name="connsiteX20" fmla="*/ 1895 w 45120"/>
              <a:gd name="connsiteY20" fmla="*/ 19563 h 43219"/>
              <a:gd name="connsiteX21" fmla="*/ 5763 w 45120"/>
              <a:gd name="connsiteY21" fmla="*/ 14366 h 43219"/>
              <a:gd name="connsiteX22" fmla="*/ 5800 w 45120"/>
              <a:gd name="connsiteY22" fmla="*/ 14229 h 43219"/>
              <a:gd name="connsiteX0" fmla="*/ 6593 w 45120"/>
              <a:gd name="connsiteY0" fmla="*/ 26036 h 43219"/>
              <a:gd name="connsiteX1" fmla="*/ 4060 w 45120"/>
              <a:gd name="connsiteY1" fmla="*/ 25239 h 43219"/>
              <a:gd name="connsiteX2" fmla="*/ 8828 w 45120"/>
              <a:gd name="connsiteY2" fmla="*/ 34758 h 43219"/>
              <a:gd name="connsiteX3" fmla="*/ 7110 w 45120"/>
              <a:gd name="connsiteY3" fmla="*/ 40927 h 43219"/>
              <a:gd name="connsiteX4" fmla="*/ 18378 w 45120"/>
              <a:gd name="connsiteY4" fmla="*/ 38949 h 43219"/>
              <a:gd name="connsiteX5" fmla="*/ 17710 w 45120"/>
              <a:gd name="connsiteY5" fmla="*/ 37209 h 43219"/>
              <a:gd name="connsiteX6" fmla="*/ 30727 w 45120"/>
              <a:gd name="connsiteY6" fmla="*/ 34610 h 43219"/>
              <a:gd name="connsiteX7" fmla="*/ 30460 w 45120"/>
              <a:gd name="connsiteY7" fmla="*/ 36519 h 43219"/>
              <a:gd name="connsiteX8" fmla="*/ 36029 w 45120"/>
              <a:gd name="connsiteY8" fmla="*/ 22813 h 43219"/>
              <a:gd name="connsiteX9" fmla="*/ 39280 w 45120"/>
              <a:gd name="connsiteY9" fmla="*/ 29949 h 43219"/>
              <a:gd name="connsiteX10" fmla="*/ 43698 w 45120"/>
              <a:gd name="connsiteY10" fmla="*/ 15213 h 43219"/>
              <a:gd name="connsiteX11" fmla="*/ 42250 w 45120"/>
              <a:gd name="connsiteY11" fmla="*/ 17889 h 43219"/>
              <a:gd name="connsiteX12" fmla="*/ 40224 w 45120"/>
              <a:gd name="connsiteY12" fmla="*/ 5285 h 43219"/>
              <a:gd name="connsiteX13" fmla="*/ 40300 w 45120"/>
              <a:gd name="connsiteY13" fmla="*/ 6549 h 43219"/>
              <a:gd name="connsiteX14" fmla="*/ 30978 w 45120"/>
              <a:gd name="connsiteY14" fmla="*/ 3811 h 43219"/>
              <a:gd name="connsiteX15" fmla="*/ 31720 w 45120"/>
              <a:gd name="connsiteY15" fmla="*/ 2199 h 43219"/>
              <a:gd name="connsiteX16" fmla="*/ 24041 w 45120"/>
              <a:gd name="connsiteY16" fmla="*/ 4579 h 43219"/>
              <a:gd name="connsiteX17" fmla="*/ 24400 w 45120"/>
              <a:gd name="connsiteY17" fmla="*/ 3189 h 43219"/>
              <a:gd name="connsiteX18" fmla="*/ 15900 w 45120"/>
              <a:gd name="connsiteY18" fmla="*/ 5051 h 43219"/>
              <a:gd name="connsiteX19" fmla="*/ 17200 w 45120"/>
              <a:gd name="connsiteY19" fmla="*/ 6399 h 43219"/>
              <a:gd name="connsiteX20" fmla="*/ 6027 w 45120"/>
              <a:gd name="connsiteY20" fmla="*/ 15648 h 43219"/>
              <a:gd name="connsiteX21" fmla="*/ 5800 w 45120"/>
              <a:gd name="connsiteY21" fmla="*/ 14229 h 4321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7110 w 45120"/>
              <a:gd name="connsiteY3" fmla="*/ 40927 h 43809"/>
              <a:gd name="connsiteX4" fmla="*/ 18378 w 45120"/>
              <a:gd name="connsiteY4" fmla="*/ 38949 h 43809"/>
              <a:gd name="connsiteX5" fmla="*/ 17710 w 45120"/>
              <a:gd name="connsiteY5" fmla="*/ 37209 h 43809"/>
              <a:gd name="connsiteX6" fmla="*/ 30727 w 45120"/>
              <a:gd name="connsiteY6" fmla="*/ 34610 h 43809"/>
              <a:gd name="connsiteX7" fmla="*/ 30460 w 45120"/>
              <a:gd name="connsiteY7" fmla="*/ 36519 h 43809"/>
              <a:gd name="connsiteX8" fmla="*/ 36029 w 45120"/>
              <a:gd name="connsiteY8" fmla="*/ 22813 h 43809"/>
              <a:gd name="connsiteX9" fmla="*/ 39280 w 45120"/>
              <a:gd name="connsiteY9" fmla="*/ 29949 h 43809"/>
              <a:gd name="connsiteX10" fmla="*/ 43698 w 45120"/>
              <a:gd name="connsiteY10" fmla="*/ 15213 h 43809"/>
              <a:gd name="connsiteX11" fmla="*/ 42250 w 45120"/>
              <a:gd name="connsiteY11" fmla="*/ 17889 h 43809"/>
              <a:gd name="connsiteX12" fmla="*/ 40224 w 45120"/>
              <a:gd name="connsiteY12" fmla="*/ 5285 h 43809"/>
              <a:gd name="connsiteX13" fmla="*/ 40300 w 45120"/>
              <a:gd name="connsiteY13" fmla="*/ 6549 h 43809"/>
              <a:gd name="connsiteX14" fmla="*/ 30978 w 45120"/>
              <a:gd name="connsiteY14" fmla="*/ 3811 h 43809"/>
              <a:gd name="connsiteX15" fmla="*/ 31720 w 45120"/>
              <a:gd name="connsiteY15" fmla="*/ 2199 h 43809"/>
              <a:gd name="connsiteX16" fmla="*/ 24041 w 45120"/>
              <a:gd name="connsiteY16" fmla="*/ 4579 h 43809"/>
              <a:gd name="connsiteX17" fmla="*/ 24400 w 45120"/>
              <a:gd name="connsiteY17" fmla="*/ 3189 h 43809"/>
              <a:gd name="connsiteX18" fmla="*/ 15900 w 45120"/>
              <a:gd name="connsiteY18" fmla="*/ 5051 h 43809"/>
              <a:gd name="connsiteX19" fmla="*/ 17200 w 45120"/>
              <a:gd name="connsiteY19" fmla="*/ 6399 h 43809"/>
              <a:gd name="connsiteX20" fmla="*/ 6027 w 45120"/>
              <a:gd name="connsiteY20" fmla="*/ 15648 h 43809"/>
              <a:gd name="connsiteX21" fmla="*/ 5800 w 45120"/>
              <a:gd name="connsiteY21"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7110 w 45120"/>
              <a:gd name="connsiteY3" fmla="*/ 40927 h 43809"/>
              <a:gd name="connsiteX4" fmla="*/ 18378 w 45120"/>
              <a:gd name="connsiteY4" fmla="*/ 38949 h 43809"/>
              <a:gd name="connsiteX5" fmla="*/ 17710 w 45120"/>
              <a:gd name="connsiteY5" fmla="*/ 37209 h 43809"/>
              <a:gd name="connsiteX6" fmla="*/ 30727 w 45120"/>
              <a:gd name="connsiteY6" fmla="*/ 34610 h 43809"/>
              <a:gd name="connsiteX7" fmla="*/ 30460 w 45120"/>
              <a:gd name="connsiteY7" fmla="*/ 36519 h 43809"/>
              <a:gd name="connsiteX8" fmla="*/ 36029 w 45120"/>
              <a:gd name="connsiteY8" fmla="*/ 22813 h 43809"/>
              <a:gd name="connsiteX9" fmla="*/ 39280 w 45120"/>
              <a:gd name="connsiteY9" fmla="*/ 29949 h 43809"/>
              <a:gd name="connsiteX10" fmla="*/ 43698 w 45120"/>
              <a:gd name="connsiteY10" fmla="*/ 15213 h 43809"/>
              <a:gd name="connsiteX11" fmla="*/ 42250 w 45120"/>
              <a:gd name="connsiteY11" fmla="*/ 17889 h 43809"/>
              <a:gd name="connsiteX12" fmla="*/ 40224 w 45120"/>
              <a:gd name="connsiteY12" fmla="*/ 5285 h 43809"/>
              <a:gd name="connsiteX13" fmla="*/ 40300 w 45120"/>
              <a:gd name="connsiteY13" fmla="*/ 6549 h 43809"/>
              <a:gd name="connsiteX14" fmla="*/ 30978 w 45120"/>
              <a:gd name="connsiteY14" fmla="*/ 3811 h 43809"/>
              <a:gd name="connsiteX15" fmla="*/ 31720 w 45120"/>
              <a:gd name="connsiteY15" fmla="*/ 2199 h 43809"/>
              <a:gd name="connsiteX16" fmla="*/ 24041 w 45120"/>
              <a:gd name="connsiteY16" fmla="*/ 4579 h 43809"/>
              <a:gd name="connsiteX17" fmla="*/ 24400 w 45120"/>
              <a:gd name="connsiteY17" fmla="*/ 3189 h 43809"/>
              <a:gd name="connsiteX18" fmla="*/ 15900 w 45120"/>
              <a:gd name="connsiteY18" fmla="*/ 5051 h 43809"/>
              <a:gd name="connsiteX19" fmla="*/ 17200 w 45120"/>
              <a:gd name="connsiteY19" fmla="*/ 6399 h 43809"/>
              <a:gd name="connsiteX20" fmla="*/ 6027 w 45120"/>
              <a:gd name="connsiteY20" fmla="*/ 15648 h 43809"/>
              <a:gd name="connsiteX21" fmla="*/ 5800 w 45120"/>
              <a:gd name="connsiteY21"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800 w 45120"/>
              <a:gd name="connsiteY0" fmla="*/ 14229 h 43809"/>
              <a:gd name="connsiteX1" fmla="*/ 7523 w 45120"/>
              <a:gd name="connsiteY1" fmla="*/ 6766 h 43809"/>
              <a:gd name="connsiteX2" fmla="*/ 15905 w 45120"/>
              <a:gd name="connsiteY2" fmla="*/ 5061 h 43809"/>
              <a:gd name="connsiteX3" fmla="*/ 24356 w 45120"/>
              <a:gd name="connsiteY3" fmla="*/ 3291 h 43809"/>
              <a:gd name="connsiteX4" fmla="*/ 27649 w 45120"/>
              <a:gd name="connsiteY4" fmla="*/ 59 h 43809"/>
              <a:gd name="connsiteX5" fmla="*/ 31733 w 45120"/>
              <a:gd name="connsiteY5" fmla="*/ 2340 h 43809"/>
              <a:gd name="connsiteX6" fmla="*/ 37363 w 45120"/>
              <a:gd name="connsiteY6" fmla="*/ 549 h 43809"/>
              <a:gd name="connsiteX7" fmla="*/ 40218 w 45120"/>
              <a:gd name="connsiteY7" fmla="*/ 5435 h 43809"/>
              <a:gd name="connsiteX8" fmla="*/ 43882 w 45120"/>
              <a:gd name="connsiteY8" fmla="*/ 10177 h 43809"/>
              <a:gd name="connsiteX9" fmla="*/ 43718 w 45120"/>
              <a:gd name="connsiteY9" fmla="*/ 15319 h 43809"/>
              <a:gd name="connsiteX10" fmla="*/ 44916 w 45120"/>
              <a:gd name="connsiteY10" fmla="*/ 23181 h 43809"/>
              <a:gd name="connsiteX11" fmla="*/ 39304 w 45120"/>
              <a:gd name="connsiteY11" fmla="*/ 30063 h 43809"/>
              <a:gd name="connsiteX12" fmla="*/ 37295 w 45120"/>
              <a:gd name="connsiteY12" fmla="*/ 35960 h 43809"/>
              <a:gd name="connsiteX13" fmla="*/ 30455 w 45120"/>
              <a:gd name="connsiteY13" fmla="*/ 36674 h 43809"/>
              <a:gd name="connsiteX14" fmla="*/ 25567 w 45120"/>
              <a:gd name="connsiteY14" fmla="*/ 42965 h 43809"/>
              <a:gd name="connsiteX15" fmla="*/ 18380 w 45120"/>
              <a:gd name="connsiteY15" fmla="*/ 39125 h 43809"/>
              <a:gd name="connsiteX16" fmla="*/ 5961 w 45120"/>
              <a:gd name="connsiteY16" fmla="*/ 41459 h 43809"/>
              <a:gd name="connsiteX17" fmla="*/ 572 w 45120"/>
              <a:gd name="connsiteY17" fmla="*/ 38255 h 43809"/>
              <a:gd name="connsiteX18" fmla="*/ 832 w 45120"/>
              <a:gd name="connsiteY18" fmla="*/ 32698 h 43809"/>
              <a:gd name="connsiteX19" fmla="*/ 4013 w 45120"/>
              <a:gd name="connsiteY19" fmla="*/ 25410 h 43809"/>
              <a:gd name="connsiteX20" fmla="*/ 1895 w 45120"/>
              <a:gd name="connsiteY20" fmla="*/ 19563 h 43809"/>
              <a:gd name="connsiteX21" fmla="*/ 5763 w 45120"/>
              <a:gd name="connsiteY21" fmla="*/ 14366 h 43809"/>
              <a:gd name="connsiteX22" fmla="*/ 5800 w 45120"/>
              <a:gd name="connsiteY22" fmla="*/ 14229 h 43809"/>
              <a:gd name="connsiteX0" fmla="*/ 6593 w 45120"/>
              <a:gd name="connsiteY0" fmla="*/ 26036 h 43809"/>
              <a:gd name="connsiteX1" fmla="*/ 4060 w 45120"/>
              <a:gd name="connsiteY1" fmla="*/ 25239 h 43809"/>
              <a:gd name="connsiteX2" fmla="*/ 8828 w 45120"/>
              <a:gd name="connsiteY2" fmla="*/ 34758 h 43809"/>
              <a:gd name="connsiteX3" fmla="*/ 6410 w 45120"/>
              <a:gd name="connsiteY3" fmla="*/ 41659 h 43809"/>
              <a:gd name="connsiteX4" fmla="*/ 7110 w 45120"/>
              <a:gd name="connsiteY4" fmla="*/ 40927 h 43809"/>
              <a:gd name="connsiteX5" fmla="*/ 18378 w 45120"/>
              <a:gd name="connsiteY5" fmla="*/ 38949 h 43809"/>
              <a:gd name="connsiteX6" fmla="*/ 17710 w 45120"/>
              <a:gd name="connsiteY6" fmla="*/ 37209 h 43809"/>
              <a:gd name="connsiteX7" fmla="*/ 30727 w 45120"/>
              <a:gd name="connsiteY7" fmla="*/ 34610 h 43809"/>
              <a:gd name="connsiteX8" fmla="*/ 30460 w 45120"/>
              <a:gd name="connsiteY8" fmla="*/ 36519 h 43809"/>
              <a:gd name="connsiteX9" fmla="*/ 36029 w 45120"/>
              <a:gd name="connsiteY9" fmla="*/ 22813 h 43809"/>
              <a:gd name="connsiteX10" fmla="*/ 39280 w 45120"/>
              <a:gd name="connsiteY10" fmla="*/ 29949 h 43809"/>
              <a:gd name="connsiteX11" fmla="*/ 43698 w 45120"/>
              <a:gd name="connsiteY11" fmla="*/ 15213 h 43809"/>
              <a:gd name="connsiteX12" fmla="*/ 42250 w 45120"/>
              <a:gd name="connsiteY12" fmla="*/ 17889 h 43809"/>
              <a:gd name="connsiteX13" fmla="*/ 40224 w 45120"/>
              <a:gd name="connsiteY13" fmla="*/ 5285 h 43809"/>
              <a:gd name="connsiteX14" fmla="*/ 40300 w 45120"/>
              <a:gd name="connsiteY14" fmla="*/ 6549 h 43809"/>
              <a:gd name="connsiteX15" fmla="*/ 30978 w 45120"/>
              <a:gd name="connsiteY15" fmla="*/ 3811 h 43809"/>
              <a:gd name="connsiteX16" fmla="*/ 31720 w 45120"/>
              <a:gd name="connsiteY16" fmla="*/ 2199 h 43809"/>
              <a:gd name="connsiteX17" fmla="*/ 24041 w 45120"/>
              <a:gd name="connsiteY17" fmla="*/ 4579 h 43809"/>
              <a:gd name="connsiteX18" fmla="*/ 24400 w 45120"/>
              <a:gd name="connsiteY18" fmla="*/ 3189 h 43809"/>
              <a:gd name="connsiteX19" fmla="*/ 15900 w 45120"/>
              <a:gd name="connsiteY19" fmla="*/ 5051 h 43809"/>
              <a:gd name="connsiteX20" fmla="*/ 17200 w 45120"/>
              <a:gd name="connsiteY20" fmla="*/ 6399 h 43809"/>
              <a:gd name="connsiteX21" fmla="*/ 6027 w 45120"/>
              <a:gd name="connsiteY21" fmla="*/ 15648 h 43809"/>
              <a:gd name="connsiteX22" fmla="*/ 5800 w 45120"/>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35960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 name="connsiteX0" fmla="*/ 5915 w 45235"/>
              <a:gd name="connsiteY0" fmla="*/ 14229 h 43809"/>
              <a:gd name="connsiteX1" fmla="*/ 7638 w 45235"/>
              <a:gd name="connsiteY1" fmla="*/ 6766 h 43809"/>
              <a:gd name="connsiteX2" fmla="*/ 16020 w 45235"/>
              <a:gd name="connsiteY2" fmla="*/ 5061 h 43809"/>
              <a:gd name="connsiteX3" fmla="*/ 24471 w 45235"/>
              <a:gd name="connsiteY3" fmla="*/ 3291 h 43809"/>
              <a:gd name="connsiteX4" fmla="*/ 27764 w 45235"/>
              <a:gd name="connsiteY4" fmla="*/ 59 h 43809"/>
              <a:gd name="connsiteX5" fmla="*/ 31848 w 45235"/>
              <a:gd name="connsiteY5" fmla="*/ 2340 h 43809"/>
              <a:gd name="connsiteX6" fmla="*/ 37478 w 45235"/>
              <a:gd name="connsiteY6" fmla="*/ 549 h 43809"/>
              <a:gd name="connsiteX7" fmla="*/ 40333 w 45235"/>
              <a:gd name="connsiteY7" fmla="*/ 5435 h 43809"/>
              <a:gd name="connsiteX8" fmla="*/ 43997 w 45235"/>
              <a:gd name="connsiteY8" fmla="*/ 10177 h 43809"/>
              <a:gd name="connsiteX9" fmla="*/ 43833 w 45235"/>
              <a:gd name="connsiteY9" fmla="*/ 15319 h 43809"/>
              <a:gd name="connsiteX10" fmla="*/ 45031 w 45235"/>
              <a:gd name="connsiteY10" fmla="*/ 23181 h 43809"/>
              <a:gd name="connsiteX11" fmla="*/ 39419 w 45235"/>
              <a:gd name="connsiteY11" fmla="*/ 30063 h 43809"/>
              <a:gd name="connsiteX12" fmla="*/ 37410 w 45235"/>
              <a:gd name="connsiteY12" fmla="*/ 35960 h 43809"/>
              <a:gd name="connsiteX13" fmla="*/ 30570 w 45235"/>
              <a:gd name="connsiteY13" fmla="*/ 36674 h 43809"/>
              <a:gd name="connsiteX14" fmla="*/ 25682 w 45235"/>
              <a:gd name="connsiteY14" fmla="*/ 42965 h 43809"/>
              <a:gd name="connsiteX15" fmla="*/ 18495 w 45235"/>
              <a:gd name="connsiteY15" fmla="*/ 39125 h 43809"/>
              <a:gd name="connsiteX16" fmla="*/ 6076 w 45235"/>
              <a:gd name="connsiteY16" fmla="*/ 41459 h 43809"/>
              <a:gd name="connsiteX17" fmla="*/ 687 w 45235"/>
              <a:gd name="connsiteY17" fmla="*/ 38255 h 43809"/>
              <a:gd name="connsiteX18" fmla="*/ 947 w 45235"/>
              <a:gd name="connsiteY18" fmla="*/ 32698 h 43809"/>
              <a:gd name="connsiteX19" fmla="*/ 4128 w 45235"/>
              <a:gd name="connsiteY19" fmla="*/ 25410 h 43809"/>
              <a:gd name="connsiteX20" fmla="*/ 2010 w 45235"/>
              <a:gd name="connsiteY20" fmla="*/ 19563 h 43809"/>
              <a:gd name="connsiteX21" fmla="*/ 5878 w 45235"/>
              <a:gd name="connsiteY21" fmla="*/ 14366 h 43809"/>
              <a:gd name="connsiteX22" fmla="*/ 5915 w 45235"/>
              <a:gd name="connsiteY22" fmla="*/ 14229 h 43809"/>
              <a:gd name="connsiteX0" fmla="*/ 6708 w 45235"/>
              <a:gd name="connsiteY0" fmla="*/ 26036 h 43809"/>
              <a:gd name="connsiteX1" fmla="*/ 4175 w 45235"/>
              <a:gd name="connsiteY1" fmla="*/ 25239 h 43809"/>
              <a:gd name="connsiteX2" fmla="*/ 8943 w 45235"/>
              <a:gd name="connsiteY2" fmla="*/ 34758 h 43809"/>
              <a:gd name="connsiteX3" fmla="*/ 6525 w 45235"/>
              <a:gd name="connsiteY3" fmla="*/ 41659 h 43809"/>
              <a:gd name="connsiteX4" fmla="*/ 7225 w 45235"/>
              <a:gd name="connsiteY4" fmla="*/ 40927 h 43809"/>
              <a:gd name="connsiteX5" fmla="*/ 18493 w 45235"/>
              <a:gd name="connsiteY5" fmla="*/ 38949 h 43809"/>
              <a:gd name="connsiteX6" fmla="*/ 17825 w 45235"/>
              <a:gd name="connsiteY6" fmla="*/ 37209 h 43809"/>
              <a:gd name="connsiteX7" fmla="*/ 30842 w 45235"/>
              <a:gd name="connsiteY7" fmla="*/ 34610 h 43809"/>
              <a:gd name="connsiteX8" fmla="*/ 30575 w 45235"/>
              <a:gd name="connsiteY8" fmla="*/ 36519 h 43809"/>
              <a:gd name="connsiteX9" fmla="*/ 36144 w 45235"/>
              <a:gd name="connsiteY9" fmla="*/ 22813 h 43809"/>
              <a:gd name="connsiteX10" fmla="*/ 39395 w 45235"/>
              <a:gd name="connsiteY10" fmla="*/ 29949 h 43809"/>
              <a:gd name="connsiteX11" fmla="*/ 43813 w 45235"/>
              <a:gd name="connsiteY11" fmla="*/ 15213 h 43809"/>
              <a:gd name="connsiteX12" fmla="*/ 42365 w 45235"/>
              <a:gd name="connsiteY12" fmla="*/ 17889 h 43809"/>
              <a:gd name="connsiteX13" fmla="*/ 40339 w 45235"/>
              <a:gd name="connsiteY13" fmla="*/ 5285 h 43809"/>
              <a:gd name="connsiteX14" fmla="*/ 40415 w 45235"/>
              <a:gd name="connsiteY14" fmla="*/ 6549 h 43809"/>
              <a:gd name="connsiteX15" fmla="*/ 31093 w 45235"/>
              <a:gd name="connsiteY15" fmla="*/ 3811 h 43809"/>
              <a:gd name="connsiteX16" fmla="*/ 31835 w 45235"/>
              <a:gd name="connsiteY16" fmla="*/ 2199 h 43809"/>
              <a:gd name="connsiteX17" fmla="*/ 24156 w 45235"/>
              <a:gd name="connsiteY17" fmla="*/ 4579 h 43809"/>
              <a:gd name="connsiteX18" fmla="*/ 24515 w 45235"/>
              <a:gd name="connsiteY18" fmla="*/ 3189 h 43809"/>
              <a:gd name="connsiteX19" fmla="*/ 16015 w 45235"/>
              <a:gd name="connsiteY19" fmla="*/ 5051 h 43809"/>
              <a:gd name="connsiteX20" fmla="*/ 17315 w 45235"/>
              <a:gd name="connsiteY20" fmla="*/ 6399 h 43809"/>
              <a:gd name="connsiteX21" fmla="*/ 6142 w 45235"/>
              <a:gd name="connsiteY21" fmla="*/ 15648 h 43809"/>
              <a:gd name="connsiteX22" fmla="*/ 5915 w 45235"/>
              <a:gd name="connsiteY22" fmla="*/ 14229 h 4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235" h="43809">
                <a:moveTo>
                  <a:pt x="5915" y="14229"/>
                </a:moveTo>
                <a:cubicBezTo>
                  <a:pt x="5644" y="11516"/>
                  <a:pt x="6276" y="8780"/>
                  <a:pt x="7638" y="6766"/>
                </a:cubicBezTo>
                <a:cubicBezTo>
                  <a:pt x="9790" y="3585"/>
                  <a:pt x="13279" y="2876"/>
                  <a:pt x="16020" y="5061"/>
                </a:cubicBezTo>
                <a:cubicBezTo>
                  <a:pt x="17693" y="768"/>
                  <a:pt x="21929" y="-119"/>
                  <a:pt x="24471" y="3291"/>
                </a:cubicBezTo>
                <a:cubicBezTo>
                  <a:pt x="25112" y="1542"/>
                  <a:pt x="26343" y="333"/>
                  <a:pt x="27764" y="59"/>
                </a:cubicBezTo>
                <a:cubicBezTo>
                  <a:pt x="29328" y="-243"/>
                  <a:pt x="30890" y="629"/>
                  <a:pt x="31848" y="2340"/>
                </a:cubicBezTo>
                <a:cubicBezTo>
                  <a:pt x="33230" y="126"/>
                  <a:pt x="35516" y="-601"/>
                  <a:pt x="37478" y="549"/>
                </a:cubicBezTo>
                <a:cubicBezTo>
                  <a:pt x="38973" y="1425"/>
                  <a:pt x="40045" y="3259"/>
                  <a:pt x="40333" y="5435"/>
                </a:cubicBezTo>
                <a:cubicBezTo>
                  <a:pt x="42061" y="6077"/>
                  <a:pt x="43437" y="7857"/>
                  <a:pt x="43997" y="10177"/>
                </a:cubicBezTo>
                <a:cubicBezTo>
                  <a:pt x="44404" y="11861"/>
                  <a:pt x="44346" y="13690"/>
                  <a:pt x="43833" y="15319"/>
                </a:cubicBezTo>
                <a:cubicBezTo>
                  <a:pt x="45094" y="17553"/>
                  <a:pt x="45535" y="20449"/>
                  <a:pt x="45031" y="23181"/>
                </a:cubicBezTo>
                <a:cubicBezTo>
                  <a:pt x="44361" y="26813"/>
                  <a:pt x="42143" y="29533"/>
                  <a:pt x="39419" y="30063"/>
                </a:cubicBezTo>
                <a:cubicBezTo>
                  <a:pt x="39406" y="32330"/>
                  <a:pt x="38673" y="34480"/>
                  <a:pt x="37410" y="35960"/>
                </a:cubicBezTo>
                <a:cubicBezTo>
                  <a:pt x="35491" y="38209"/>
                  <a:pt x="32719" y="38498"/>
                  <a:pt x="30570" y="36674"/>
                </a:cubicBezTo>
                <a:cubicBezTo>
                  <a:pt x="29875" y="39807"/>
                  <a:pt x="28014" y="42202"/>
                  <a:pt x="25682" y="42965"/>
                </a:cubicBezTo>
                <a:cubicBezTo>
                  <a:pt x="22934" y="43864"/>
                  <a:pt x="20066" y="42332"/>
                  <a:pt x="18495" y="39125"/>
                </a:cubicBezTo>
                <a:cubicBezTo>
                  <a:pt x="14787" y="42169"/>
                  <a:pt x="8228" y="46586"/>
                  <a:pt x="6076" y="41459"/>
                </a:cubicBezTo>
                <a:cubicBezTo>
                  <a:pt x="2135" y="43432"/>
                  <a:pt x="2093" y="41872"/>
                  <a:pt x="687" y="38255"/>
                </a:cubicBezTo>
                <a:cubicBezTo>
                  <a:pt x="-719" y="34638"/>
                  <a:pt x="374" y="34839"/>
                  <a:pt x="947" y="32698"/>
                </a:cubicBezTo>
                <a:cubicBezTo>
                  <a:pt x="1520" y="30557"/>
                  <a:pt x="3075" y="26936"/>
                  <a:pt x="4128" y="25410"/>
                </a:cubicBezTo>
                <a:cubicBezTo>
                  <a:pt x="2634" y="24213"/>
                  <a:pt x="1802" y="21916"/>
                  <a:pt x="2010" y="19563"/>
                </a:cubicBezTo>
                <a:cubicBezTo>
                  <a:pt x="2254" y="16808"/>
                  <a:pt x="3860" y="14650"/>
                  <a:pt x="5878" y="14366"/>
                </a:cubicBezTo>
                <a:cubicBezTo>
                  <a:pt x="5890" y="14320"/>
                  <a:pt x="5903" y="14275"/>
                  <a:pt x="5915" y="14229"/>
                </a:cubicBezTo>
                <a:close/>
              </a:path>
              <a:path w="45235" h="43809" fill="none" extrusionOk="0">
                <a:moveTo>
                  <a:pt x="6708" y="26036"/>
                </a:moveTo>
                <a:cubicBezTo>
                  <a:pt x="5824" y="26130"/>
                  <a:pt x="4940" y="25852"/>
                  <a:pt x="4175" y="25239"/>
                </a:cubicBezTo>
                <a:moveTo>
                  <a:pt x="8943" y="34758"/>
                </a:moveTo>
                <a:cubicBezTo>
                  <a:pt x="9495" y="37362"/>
                  <a:pt x="6811" y="40631"/>
                  <a:pt x="6525" y="41659"/>
                </a:cubicBezTo>
                <a:cubicBezTo>
                  <a:pt x="6239" y="42687"/>
                  <a:pt x="5390" y="41246"/>
                  <a:pt x="7225" y="40927"/>
                </a:cubicBezTo>
                <a:moveTo>
                  <a:pt x="18493" y="38949"/>
                </a:moveTo>
                <a:cubicBezTo>
                  <a:pt x="18226" y="38403"/>
                  <a:pt x="18002" y="37820"/>
                  <a:pt x="17825" y="37209"/>
                </a:cubicBezTo>
                <a:moveTo>
                  <a:pt x="30842" y="34610"/>
                </a:moveTo>
                <a:cubicBezTo>
                  <a:pt x="30803" y="35257"/>
                  <a:pt x="30713" y="35897"/>
                  <a:pt x="30575" y="36519"/>
                </a:cubicBezTo>
                <a:moveTo>
                  <a:pt x="36144" y="22813"/>
                </a:moveTo>
                <a:cubicBezTo>
                  <a:pt x="38148" y="24141"/>
                  <a:pt x="39413" y="26917"/>
                  <a:pt x="39395" y="29949"/>
                </a:cubicBezTo>
                <a:moveTo>
                  <a:pt x="43813" y="15213"/>
                </a:moveTo>
                <a:cubicBezTo>
                  <a:pt x="43488" y="16245"/>
                  <a:pt x="42993" y="17161"/>
                  <a:pt x="42365" y="17889"/>
                </a:cubicBezTo>
                <a:moveTo>
                  <a:pt x="40339" y="5285"/>
                </a:moveTo>
                <a:cubicBezTo>
                  <a:pt x="40394" y="5702"/>
                  <a:pt x="40420" y="6125"/>
                  <a:pt x="40415" y="6549"/>
                </a:cubicBezTo>
                <a:moveTo>
                  <a:pt x="31093" y="3811"/>
                </a:moveTo>
                <a:cubicBezTo>
                  <a:pt x="31282" y="3228"/>
                  <a:pt x="31531" y="2685"/>
                  <a:pt x="31835" y="2199"/>
                </a:cubicBezTo>
                <a:moveTo>
                  <a:pt x="24156" y="4579"/>
                </a:moveTo>
                <a:cubicBezTo>
                  <a:pt x="24233" y="4097"/>
                  <a:pt x="24354" y="3630"/>
                  <a:pt x="24515" y="3189"/>
                </a:cubicBezTo>
                <a:moveTo>
                  <a:pt x="16015" y="5051"/>
                </a:moveTo>
                <a:cubicBezTo>
                  <a:pt x="16487" y="5427"/>
                  <a:pt x="16923" y="5880"/>
                  <a:pt x="17315" y="6399"/>
                </a:cubicBezTo>
                <a:moveTo>
                  <a:pt x="6142" y="15648"/>
                </a:moveTo>
                <a:cubicBezTo>
                  <a:pt x="6039" y="15184"/>
                  <a:pt x="5963" y="14710"/>
                  <a:pt x="5915" y="14229"/>
                </a:cubicBezTo>
              </a:path>
            </a:pathLst>
          </a:custGeom>
          <a:solidFill>
            <a:srgbClr val="FFFFFF">
              <a:alpha val="45098"/>
            </a:srgbClr>
          </a:solidFill>
          <a:ln w="38100" cap="flat" cmpd="sng" algn="ctr">
            <a:solidFill>
              <a:schemeClr val="accent6">
                <a:lumMod val="50000"/>
                <a:lumOff val="50000"/>
              </a:schemeClr>
            </a:solidFill>
            <a:prstDash val="solid"/>
            <a:round/>
            <a:headEnd type="none" w="med" len="med"/>
            <a:tailEnd type="none" w="med" len="med"/>
          </a:ln>
          <a:effectLst/>
        </p:spPr>
        <p:txBody>
          <a:bodyPr vert="horz" wrap="none" lIns="90000" tIns="126000" rIns="90000" bIns="126000" numCol="1" rtlCol="0" anchor="ctr" anchorCtr="0" compatLnSpc="1">
            <a:prstTxWarp prst="textNoShape">
              <a:avLst/>
            </a:prstTxWarp>
          </a:bodyPr>
          <a:lstStyle/>
          <a:p>
            <a:pPr algn="ctr"/>
            <a:endParaRPr kumimoji="1" lang="de-DE" sz="1800" b="1" smtClean="0">
              <a:ln>
                <a:solidFill>
                  <a:srgbClr val="F79646">
                    <a:lumMod val="50000"/>
                    <a:lumOff val="50000"/>
                  </a:srgbClr>
                </a:solidFill>
              </a:ln>
              <a:solidFill>
                <a:prstClr val="black"/>
              </a:solidFill>
              <a:latin typeface="Arial" charset="0"/>
              <a:ea typeface="HGP創英角ｺﾞｼｯｸUB" pitchFamily="50" charset="-128"/>
            </a:endParaRPr>
          </a:p>
        </p:txBody>
      </p:sp>
      <p:pic>
        <p:nvPicPr>
          <p:cNvPr id="16" name="Picture 15"/>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6395041" y="5275711"/>
            <a:ext cx="728783" cy="278299"/>
          </a:xfrm>
          <a:prstGeom prst="rect">
            <a:avLst/>
          </a:prstGeom>
        </p:spPr>
      </p:pic>
      <p:sp>
        <p:nvSpPr>
          <p:cNvPr id="94" name="TextBox 93"/>
          <p:cNvSpPr txBox="1"/>
          <p:nvPr/>
        </p:nvSpPr>
        <p:spPr>
          <a:xfrm>
            <a:off x="4700284" y="6457340"/>
            <a:ext cx="1694053" cy="369332"/>
          </a:xfrm>
          <a:prstGeom prst="rect">
            <a:avLst/>
          </a:prstGeom>
          <a:solidFill>
            <a:schemeClr val="bg1"/>
          </a:solidFill>
          <a:ln w="28575">
            <a:solidFill>
              <a:schemeClr val="accent6">
                <a:lumMod val="50000"/>
                <a:lumOff val="50000"/>
              </a:schemeClr>
            </a:solidFill>
            <a:prstDash val="lgDash"/>
          </a:ln>
        </p:spPr>
        <p:txBody>
          <a:bodyPr wrap="none" rtlCol="0">
            <a:spAutoFit/>
          </a:bodyPr>
          <a:lstStyle/>
          <a:p>
            <a:pPr eaLnBrk="0" hangingPunct="0"/>
            <a:r>
              <a:rPr lang="de-DE" sz="1800" dirty="0" smtClean="0">
                <a:solidFill>
                  <a:prstClr val="black"/>
                </a:solidFill>
                <a:latin typeface="Arial" panose="020B0604020202020204" pitchFamily="34" charset="0"/>
              </a:rPr>
              <a:t>Open-Source</a:t>
            </a:r>
            <a:endParaRPr lang="de-DE" sz="1800" dirty="0">
              <a:solidFill>
                <a:prstClr val="black"/>
              </a:solidFill>
              <a:latin typeface="Arial" panose="020B0604020202020204" pitchFamily="34" charset="0"/>
            </a:endParaRPr>
          </a:p>
        </p:txBody>
      </p:sp>
      <p:grpSp>
        <p:nvGrpSpPr>
          <p:cNvPr id="22" name="Group 21"/>
          <p:cNvGrpSpPr/>
          <p:nvPr/>
        </p:nvGrpSpPr>
        <p:grpSpPr>
          <a:xfrm>
            <a:off x="8312639" y="5042395"/>
            <a:ext cx="732893" cy="662543"/>
            <a:chOff x="8312639" y="4689970"/>
            <a:chExt cx="732893" cy="662543"/>
          </a:xfrm>
        </p:grpSpPr>
        <p:pic>
          <p:nvPicPr>
            <p:cNvPr id="95" name="Picture 94"/>
            <p:cNvPicPr>
              <a:picLocks noChangeAspect="1"/>
            </p:cNvPicPr>
            <p:nvPr/>
          </p:nvPicPr>
          <p:blipFill>
            <a:blip r:embed="rId44">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338342" y="4689970"/>
              <a:ext cx="662543" cy="662543"/>
            </a:xfrm>
            <a:prstGeom prst="rect">
              <a:avLst/>
            </a:prstGeom>
          </p:spPr>
        </p:pic>
        <p:sp>
          <p:nvSpPr>
            <p:cNvPr id="21" name="TextBox 20"/>
            <p:cNvSpPr txBox="1"/>
            <p:nvPr/>
          </p:nvSpPr>
          <p:spPr>
            <a:xfrm>
              <a:off x="8312639" y="5007459"/>
              <a:ext cx="732893" cy="338554"/>
            </a:xfrm>
            <a:prstGeom prst="rect">
              <a:avLst/>
            </a:prstGeom>
            <a:noFill/>
          </p:spPr>
          <p:txBody>
            <a:bodyPr wrap="none" rtlCol="0">
              <a:spAutoFit/>
            </a:bodyPr>
            <a:lstStyle/>
            <a:p>
              <a:pPr eaLnBrk="0" hangingPunct="0"/>
              <a:r>
                <a:rPr lang="de-DE" sz="1600" b="1" dirty="0" smtClean="0">
                  <a:solidFill>
                    <a:prstClr val="black"/>
                  </a:solidFill>
                  <a:latin typeface="Arial" panose="020B0604020202020204" pitchFamily="34" charset="0"/>
                </a:rPr>
                <a:t>AIOTI</a:t>
              </a:r>
              <a:endParaRPr lang="de-DE" sz="1600" b="1" dirty="0">
                <a:solidFill>
                  <a:prstClr val="black"/>
                </a:solidFill>
                <a:latin typeface="Arial" panose="020B0604020202020204" pitchFamily="34" charset="0"/>
              </a:endParaRPr>
            </a:p>
          </p:txBody>
        </p:sp>
      </p:grpSp>
      <p:pic>
        <p:nvPicPr>
          <p:cNvPr id="98" name="Content Placeholder 4"/>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bwMode="gray">
          <a:xfrm>
            <a:off x="4572000" y="6215797"/>
            <a:ext cx="927024" cy="165705"/>
          </a:xfrm>
          <a:prstGeom prst="rect">
            <a:avLst/>
          </a:prstGeom>
        </p:spPr>
      </p:pic>
      <p:pic>
        <p:nvPicPr>
          <p:cNvPr id="100" name="Picture 2" descr="Alliance"/>
          <p:cNvPicPr>
            <a:picLocks noChangeAspect="1" noChangeArrowheads="1"/>
          </p:cNvPicPr>
          <p:nvPr/>
        </p:nvPicPr>
        <p:blipFill rotWithShape="1">
          <a:blip r:embed="rId4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6285849" y="3247497"/>
            <a:ext cx="776137" cy="389227"/>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3"/>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8221263" y="3295640"/>
            <a:ext cx="862858" cy="258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 name="Picture 105"/>
          <p:cNvPicPr>
            <a:picLocks noChangeAspect="1"/>
          </p:cNvPicPr>
          <p:nvPr/>
        </p:nvPicPr>
        <p:blipFill>
          <a:blip r:embed="rId48"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7202495" y="2965293"/>
            <a:ext cx="888875" cy="380735"/>
          </a:xfrm>
          <a:prstGeom prst="rect">
            <a:avLst/>
          </a:prstGeom>
          <a:ln>
            <a:solidFill>
              <a:schemeClr val="accent6">
                <a:lumMod val="75000"/>
                <a:lumOff val="25000"/>
              </a:schemeClr>
            </a:solidFill>
          </a:ln>
        </p:spPr>
      </p:pic>
      <p:pic>
        <p:nvPicPr>
          <p:cNvPr id="110" name="Content Placeholder 3"/>
          <p:cNvPicPr>
            <a:picLocks noChangeAspect="1"/>
          </p:cNvPicPr>
          <p:nvPr/>
        </p:nvPicPr>
        <p:blipFill>
          <a:blip r:embed="rId49"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bwMode="gray">
          <a:xfrm>
            <a:off x="5853972" y="5248655"/>
            <a:ext cx="458229" cy="313526"/>
          </a:xfrm>
          <a:prstGeom prst="rect">
            <a:avLst/>
          </a:prstGeom>
        </p:spPr>
      </p:pic>
      <p:pic>
        <p:nvPicPr>
          <p:cNvPr id="111" name="Picture 110"/>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4644948" y="5864397"/>
            <a:ext cx="894179" cy="207497"/>
          </a:xfrm>
          <a:prstGeom prst="rect">
            <a:avLst/>
          </a:prstGeom>
        </p:spPr>
      </p:pic>
      <p:pic>
        <p:nvPicPr>
          <p:cNvPr id="112" name="Picture 111"/>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5447439" y="6119793"/>
            <a:ext cx="1378271" cy="337298"/>
          </a:xfrm>
          <a:prstGeom prst="rect">
            <a:avLst/>
          </a:prstGeom>
        </p:spPr>
      </p:pic>
      <p:pic>
        <p:nvPicPr>
          <p:cNvPr id="113" name="Content Placeholder 4"/>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bwMode="gray">
          <a:xfrm>
            <a:off x="6601083" y="6451908"/>
            <a:ext cx="895313" cy="275110"/>
          </a:xfrm>
          <a:prstGeom prst="rect">
            <a:avLst/>
          </a:prstGeom>
        </p:spPr>
      </p:pic>
      <p:pic>
        <p:nvPicPr>
          <p:cNvPr id="114" name="Imagen 8" descr="OpenMTC logo.png"/>
          <p:cNvPicPr>
            <a:picLocks noChangeAspect="1"/>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6394336" y="5845076"/>
            <a:ext cx="1123111" cy="37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6194079" y="3716513"/>
            <a:ext cx="720651" cy="310681"/>
          </a:xfrm>
          <a:prstGeom prst="rect">
            <a:avLst/>
          </a:prstGeom>
          <a:ln>
            <a:solidFill>
              <a:schemeClr val="accent6">
                <a:lumMod val="25000"/>
                <a:lumOff val="75000"/>
              </a:schemeClr>
            </a:solidFill>
          </a:ln>
        </p:spPr>
      </p:pic>
      <p:pic>
        <p:nvPicPr>
          <p:cNvPr id="21506" name="Picture 2" descr="http://oascities.org/wp-content/uploads/2016/01/sort-oasc-logo.png"/>
          <p:cNvPicPr>
            <a:picLocks noChangeAspect="1" noChangeArrowheads="1"/>
          </p:cNvPicPr>
          <p:nvPr/>
        </p:nvPicPr>
        <p:blipFill>
          <a:blip r:embed="rId55" cstate="print">
            <a:extLst>
              <a:ext uri="{28A0092B-C50C-407E-A947-70E740481C1C}">
                <a14:useLocalDpi xmlns:a14="http://schemas.microsoft.com/office/drawing/2010/main" val="0"/>
              </a:ext>
            </a:extLst>
          </a:blip>
          <a:srcRect/>
          <a:stretch>
            <a:fillRect/>
          </a:stretch>
        </p:blipFill>
        <p:spPr bwMode="auto">
          <a:xfrm>
            <a:off x="8074292" y="5717676"/>
            <a:ext cx="850799" cy="408384"/>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117"/>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6323170" y="4005525"/>
            <a:ext cx="800653" cy="376592"/>
          </a:xfrm>
          <a:prstGeom prst="rect">
            <a:avLst/>
          </a:prstGeom>
        </p:spPr>
      </p:pic>
      <p:pic>
        <p:nvPicPr>
          <p:cNvPr id="119" name="Picture 118"/>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7159697" y="2671868"/>
            <a:ext cx="1218294" cy="264123"/>
          </a:xfrm>
          <a:prstGeom prst="rect">
            <a:avLst/>
          </a:prstGeom>
        </p:spPr>
      </p:pic>
      <p:pic>
        <p:nvPicPr>
          <p:cNvPr id="120" name="Picture 119"/>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311795" y="4687357"/>
            <a:ext cx="1283988" cy="147022"/>
          </a:xfrm>
          <a:prstGeom prst="rect">
            <a:avLst/>
          </a:prstGeom>
        </p:spPr>
      </p:pic>
      <p:pic>
        <p:nvPicPr>
          <p:cNvPr id="121" name="Picture 2" descr="logo"/>
          <p:cNvPicPr>
            <a:picLocks noChangeAspect="1" noChangeArrowheads="1"/>
          </p:cNvPicPr>
          <p:nvPr/>
        </p:nvPicPr>
        <p:blipFill>
          <a:blip r:embed="rId5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02495" y="1839331"/>
            <a:ext cx="973648" cy="661777"/>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9" descr="http://iotforum.org/wp-content/uploads/2013/07/logo1.png"/>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7340314" y="4090482"/>
            <a:ext cx="932233" cy="14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Picture 2" descr="http://www.ecconsortium.net/en/images/index/logo.png"/>
          <p:cNvPicPr>
            <a:picLocks noChangeAspect="1" noChangeArrowheads="1"/>
          </p:cNvPicPr>
          <p:nvPr/>
        </p:nvPicPr>
        <p:blipFill>
          <a:blip r:embed="rId61" cstate="print">
            <a:extLst>
              <a:ext uri="{28A0092B-C50C-407E-A947-70E740481C1C}">
                <a14:useLocalDpi xmlns:a14="http://schemas.microsoft.com/office/drawing/2010/main" val="0"/>
              </a:ext>
            </a:extLst>
          </a:blip>
          <a:srcRect/>
          <a:stretch>
            <a:fillRect/>
          </a:stretch>
        </p:blipFill>
        <p:spPr bwMode="auto">
          <a:xfrm>
            <a:off x="7174102" y="4226283"/>
            <a:ext cx="866934" cy="272177"/>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Alliance"/>
          <p:cNvPicPr>
            <a:picLocks noChangeAspect="1" noChangeArrowheads="1"/>
          </p:cNvPicPr>
          <p:nvPr/>
        </p:nvPicPr>
        <p:blipFill rotWithShape="1">
          <a:blip r:embed="rId6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303066" y="4857287"/>
            <a:ext cx="665184" cy="333585"/>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29"/>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5609987" y="4616862"/>
            <a:ext cx="312094" cy="316311"/>
          </a:xfrm>
          <a:prstGeom prst="rect">
            <a:avLst/>
          </a:prstGeom>
        </p:spPr>
      </p:pic>
      <p:pic>
        <p:nvPicPr>
          <p:cNvPr id="10" name="Picture 9"/>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8377991" y="4079231"/>
            <a:ext cx="817500" cy="419231"/>
          </a:xfrm>
          <a:prstGeom prst="rect">
            <a:avLst/>
          </a:prstGeom>
        </p:spPr>
      </p:pic>
      <p:sp>
        <p:nvSpPr>
          <p:cNvPr id="133" name="Title 1"/>
          <p:cNvSpPr txBox="1">
            <a:spLocks/>
          </p:cNvSpPr>
          <p:nvPr/>
        </p:nvSpPr>
        <p:spPr bwMode="auto">
          <a:xfrm>
            <a:off x="276225" y="334963"/>
            <a:ext cx="8783638"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2"/>
                </a:solidFill>
                <a:latin typeface="Calibri" pitchFamily="34" charset="0"/>
                <a:ea typeface="+mj-ea"/>
                <a:cs typeface="+mj-cs"/>
              </a:defRPr>
            </a:lvl1pPr>
            <a:lvl2pPr algn="l" rtl="0" eaLnBrk="0" fontAlgn="base" hangingPunct="0">
              <a:spcBef>
                <a:spcPct val="0"/>
              </a:spcBef>
              <a:spcAft>
                <a:spcPct val="0"/>
              </a:spcAft>
              <a:defRPr sz="2800" b="1">
                <a:solidFill>
                  <a:schemeClr val="tx2"/>
                </a:solidFill>
                <a:latin typeface="Calibri" pitchFamily="34" charset="0"/>
              </a:defRPr>
            </a:lvl2pPr>
            <a:lvl3pPr algn="l" rtl="0" eaLnBrk="0" fontAlgn="base" hangingPunct="0">
              <a:spcBef>
                <a:spcPct val="0"/>
              </a:spcBef>
              <a:spcAft>
                <a:spcPct val="0"/>
              </a:spcAft>
              <a:defRPr sz="2800" b="1">
                <a:solidFill>
                  <a:schemeClr val="tx2"/>
                </a:solidFill>
                <a:latin typeface="Calibri" pitchFamily="34" charset="0"/>
              </a:defRPr>
            </a:lvl3pPr>
            <a:lvl4pPr algn="l" rtl="0" eaLnBrk="0" fontAlgn="base" hangingPunct="0">
              <a:spcBef>
                <a:spcPct val="0"/>
              </a:spcBef>
              <a:spcAft>
                <a:spcPct val="0"/>
              </a:spcAft>
              <a:defRPr sz="2800" b="1">
                <a:solidFill>
                  <a:schemeClr val="tx2"/>
                </a:solidFill>
                <a:latin typeface="Calibri" pitchFamily="34" charset="0"/>
              </a:defRPr>
            </a:lvl4pPr>
            <a:lvl5pPr algn="l" rtl="0" eaLnBrk="0" fontAlgn="base" hangingPunct="0">
              <a:spcBef>
                <a:spcPct val="0"/>
              </a:spcBef>
              <a:spcAft>
                <a:spcPct val="0"/>
              </a:spcAft>
              <a:defRPr sz="2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de-DE" smtClean="0">
                <a:solidFill>
                  <a:srgbClr val="1F497D"/>
                </a:solidFill>
              </a:rPr>
              <a:t>Cities need help in the Specifications Jungle</a:t>
            </a:r>
            <a:endParaRPr lang="de-DE" dirty="0">
              <a:solidFill>
                <a:srgbClr val="1F497D"/>
              </a:solidFill>
            </a:endParaRPr>
          </a:p>
        </p:txBody>
      </p:sp>
      <p:sp>
        <p:nvSpPr>
          <p:cNvPr id="135" name="Rectangle 134"/>
          <p:cNvSpPr/>
          <p:nvPr/>
        </p:nvSpPr>
        <p:spPr bwMode="auto">
          <a:xfrm>
            <a:off x="218186" y="4190158"/>
            <a:ext cx="1915909" cy="369332"/>
          </a:xfrm>
          <a:prstGeom prst="rect">
            <a:avLst/>
          </a:prstGeom>
          <a:noFill/>
          <a:ln w="19050">
            <a:solidFill>
              <a:srgbClr val="FFC000"/>
            </a:solidFill>
            <a:prstDash val="dash"/>
          </a:ln>
        </p:spPr>
        <p:txBody>
          <a:bodyPr wrap="none" rtlCol="0">
            <a:spAutoFit/>
          </a:bodyPr>
          <a:lstStyle/>
          <a:p>
            <a:pPr eaLnBrk="0" hangingPunct="0"/>
            <a:r>
              <a:rPr lang="de-DE" sz="1800" smtClean="0">
                <a:solidFill>
                  <a:prstClr val="black"/>
                </a:solidFill>
                <a:latin typeface="Arial" panose="020B0604020202020204" pitchFamily="34" charset="0"/>
              </a:rPr>
              <a:t>European ESOs</a:t>
            </a:r>
            <a:r>
              <a:rPr lang="de-DE" sz="1800" dirty="0" smtClean="0">
                <a:solidFill>
                  <a:prstClr val="black"/>
                </a:solidFill>
                <a:latin typeface="Arial" panose="020B0604020202020204" pitchFamily="34" charset="0"/>
              </a:rPr>
              <a:t>:</a:t>
            </a:r>
            <a:endParaRPr lang="de-DE" sz="1800" dirty="0">
              <a:solidFill>
                <a:prstClr val="black"/>
              </a:solidFill>
              <a:latin typeface="Arial" panose="020B0604020202020204" pitchFamily="34" charset="0"/>
            </a:endParaRPr>
          </a:p>
        </p:txBody>
      </p:sp>
    </p:spTree>
    <p:extLst>
      <p:ext uri="{BB962C8B-B14F-4D97-AF65-F5344CB8AC3E}">
        <p14:creationId xmlns:p14="http://schemas.microsoft.com/office/powerpoint/2010/main" val="59016483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4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3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8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1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9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4"/>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1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7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46"/>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4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2050"/>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0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08"/>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2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01"/>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2150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20"/>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21"/>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22"/>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2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050"/>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06"/>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19"/>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0" grpId="0" animBg="1"/>
      <p:bldP spid="74" grpId="0" animBg="1"/>
      <p:bldP spid="75" grpId="0"/>
      <p:bldP spid="131" grpId="0" animBg="1"/>
      <p:bldP spid="9" grpId="0"/>
      <p:bldP spid="96" grpId="0" animBg="1"/>
      <p:bldP spid="89" grpId="0" animBg="1"/>
      <p:bldP spid="9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1"/>
          </p:nvPr>
        </p:nvSpPr>
        <p:spPr>
          <a:xfrm>
            <a:off x="8643431" y="6286585"/>
            <a:ext cx="381000" cy="365125"/>
          </a:xfrm>
        </p:spPr>
        <p:txBody>
          <a:bodyPr/>
          <a:lstStyle/>
          <a:p>
            <a:fld id="{1AD20DFC-E2D5-4BD6-B744-D8DEEAB5F7C2}" type="slidenum">
              <a:rPr lang="en-US" smtClean="0"/>
              <a:pPr/>
              <a:t>24</a:t>
            </a:fld>
            <a:endParaRPr lang="en-US" dirty="0"/>
          </a:p>
        </p:txBody>
      </p:sp>
      <p:sp>
        <p:nvSpPr>
          <p:cNvPr id="6" name="Rectangle à coins arrondis 5"/>
          <p:cNvSpPr/>
          <p:nvPr/>
        </p:nvSpPr>
        <p:spPr>
          <a:xfrm>
            <a:off x="3375270" y="1648329"/>
            <a:ext cx="5364088" cy="4002281"/>
          </a:xfrm>
          <a:prstGeom prst="roundRect">
            <a:avLst>
              <a:gd name="adj" fmla="val 1955"/>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7" name="Rectangle à coins arrondis 6"/>
          <p:cNvSpPr/>
          <p:nvPr/>
        </p:nvSpPr>
        <p:spPr>
          <a:xfrm>
            <a:off x="350934" y="1628800"/>
            <a:ext cx="2875712" cy="4021810"/>
          </a:xfrm>
          <a:prstGeom prst="roundRect">
            <a:avLst>
              <a:gd name="adj" fmla="val 3326"/>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8" name="Rectangle à coins arrondis 7"/>
          <p:cNvSpPr/>
          <p:nvPr/>
        </p:nvSpPr>
        <p:spPr>
          <a:xfrm>
            <a:off x="456142" y="3470685"/>
            <a:ext cx="2641412" cy="1239286"/>
          </a:xfrm>
          <a:prstGeom prst="roundRect">
            <a:avLst/>
          </a:prstGeom>
          <a:solidFill>
            <a:schemeClr val="accent3">
              <a:lumMod val="40000"/>
              <a:lumOff val="60000"/>
            </a:schemeClr>
          </a:solidFill>
          <a:ln w="76200">
            <a:solidFill>
              <a:srgbClr val="4DB849"/>
            </a:solidFill>
          </a:ln>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9" name="Rectangle à coins arrondis 8"/>
          <p:cNvSpPr/>
          <p:nvPr/>
        </p:nvSpPr>
        <p:spPr>
          <a:xfrm>
            <a:off x="530806" y="1687271"/>
            <a:ext cx="2566747" cy="1678003"/>
          </a:xfrm>
          <a:prstGeom prst="roundRect">
            <a:avLst/>
          </a:prstGeom>
          <a:ln>
            <a:solidFill>
              <a:srgbClr val="4DB849"/>
            </a:solidFill>
          </a:ln>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11" name="Rectangle à coins arrondis 10"/>
          <p:cNvSpPr/>
          <p:nvPr/>
        </p:nvSpPr>
        <p:spPr>
          <a:xfrm>
            <a:off x="3522549" y="1709061"/>
            <a:ext cx="2504573" cy="1664985"/>
          </a:xfrm>
          <a:prstGeom prst="roundRect">
            <a:avLst/>
          </a:prstGeom>
          <a:solidFill>
            <a:schemeClr val="accent1">
              <a:lumMod val="40000"/>
              <a:lumOff val="60000"/>
            </a:schemeClr>
          </a:solidFill>
          <a:ln w="76200"/>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12" name="ZoneTexte 11"/>
          <p:cNvSpPr txBox="1"/>
          <p:nvPr/>
        </p:nvSpPr>
        <p:spPr>
          <a:xfrm>
            <a:off x="3735310" y="1767988"/>
            <a:ext cx="2138600" cy="615553"/>
          </a:xfrm>
          <a:prstGeom prst="rect">
            <a:avLst/>
          </a:prstGeom>
          <a:noFill/>
        </p:spPr>
        <p:txBody>
          <a:bodyPr wrap="square" lIns="36000" tIns="0" rIns="36000" bIns="0" rtlCol="0">
            <a:spAutoFit/>
          </a:bodyPr>
          <a:lstStyle/>
          <a:p>
            <a:pPr algn="ctr" eaLnBrk="0" hangingPunct="0"/>
            <a:r>
              <a:rPr lang="en-US" sz="2000" b="1" dirty="0" smtClean="0">
                <a:solidFill>
                  <a:prstClr val="black"/>
                </a:solidFill>
                <a:latin typeface="Arial" panose="020B0604020202020204" pitchFamily="34" charset="0"/>
              </a:rPr>
              <a:t>ISO/TC 268 ISO/TC 268/SC 1</a:t>
            </a:r>
            <a:endParaRPr lang="en-US" sz="2000" b="1" dirty="0">
              <a:solidFill>
                <a:prstClr val="black"/>
              </a:solidFill>
              <a:latin typeface="Arial" panose="020B0604020202020204" pitchFamily="34" charset="0"/>
            </a:endParaRPr>
          </a:p>
        </p:txBody>
      </p:sp>
      <p:sp>
        <p:nvSpPr>
          <p:cNvPr id="13" name="ZoneTexte 12"/>
          <p:cNvSpPr txBox="1"/>
          <p:nvPr/>
        </p:nvSpPr>
        <p:spPr>
          <a:xfrm>
            <a:off x="473779" y="3503550"/>
            <a:ext cx="2739323" cy="553998"/>
          </a:xfrm>
          <a:prstGeom prst="rect">
            <a:avLst/>
          </a:prstGeom>
          <a:noFill/>
        </p:spPr>
        <p:txBody>
          <a:bodyPr wrap="square" lIns="36000" tIns="0" rIns="36000" bIns="0" rtlCol="0">
            <a:spAutoFit/>
          </a:bodyPr>
          <a:lstStyle/>
          <a:p>
            <a:pPr eaLnBrk="0" hangingPunct="0"/>
            <a:r>
              <a:rPr lang="en-US" sz="1800" b="1" dirty="0" smtClean="0">
                <a:solidFill>
                  <a:prstClr val="black"/>
                </a:solidFill>
                <a:latin typeface="Arial" panose="020B0604020202020204" pitchFamily="34" charset="0"/>
              </a:rPr>
              <a:t>CEN-CENELEC-ETSI Sector Forum on SSCC</a:t>
            </a:r>
            <a:endParaRPr lang="en-US" sz="1800" b="1" dirty="0">
              <a:solidFill>
                <a:prstClr val="black"/>
              </a:solidFill>
              <a:latin typeface="Arial" panose="020B0604020202020204" pitchFamily="34" charset="0"/>
            </a:endParaRPr>
          </a:p>
        </p:txBody>
      </p:sp>
      <p:sp>
        <p:nvSpPr>
          <p:cNvPr id="14" name="ZoneTexte 13"/>
          <p:cNvSpPr txBox="1"/>
          <p:nvPr/>
        </p:nvSpPr>
        <p:spPr>
          <a:xfrm>
            <a:off x="845502" y="1715931"/>
            <a:ext cx="1875236" cy="738664"/>
          </a:xfrm>
          <a:prstGeom prst="rect">
            <a:avLst/>
          </a:prstGeom>
          <a:noFill/>
        </p:spPr>
        <p:txBody>
          <a:bodyPr wrap="square" lIns="36000" tIns="0" rIns="36000" bIns="0" rtlCol="0">
            <a:spAutoFit/>
          </a:bodyPr>
          <a:lstStyle/>
          <a:p>
            <a:pPr algn="ctr" eaLnBrk="0" hangingPunct="0"/>
            <a:r>
              <a:rPr lang="en-US" sz="1600" b="1" dirty="0" smtClean="0">
                <a:solidFill>
                  <a:prstClr val="black"/>
                </a:solidFill>
                <a:latin typeface="Arial" panose="020B0604020202020204" pitchFamily="34" charset="0"/>
              </a:rPr>
              <a:t>ISO/TMB/</a:t>
            </a:r>
          </a:p>
          <a:p>
            <a:pPr algn="ctr" eaLnBrk="0" hangingPunct="0"/>
            <a:r>
              <a:rPr lang="en-US" sz="1600" b="1" dirty="0" smtClean="0">
                <a:solidFill>
                  <a:prstClr val="black"/>
                </a:solidFill>
                <a:latin typeface="Arial" panose="020B0604020202020204" pitchFamily="34" charset="0"/>
              </a:rPr>
              <a:t>Smart Cities SAG + TF</a:t>
            </a:r>
            <a:endParaRPr lang="en-US" sz="1600" b="1" dirty="0">
              <a:solidFill>
                <a:prstClr val="black"/>
              </a:solidFill>
              <a:latin typeface="Arial" panose="020B0604020202020204" pitchFamily="34" charset="0"/>
            </a:endParaRPr>
          </a:p>
        </p:txBody>
      </p:sp>
      <p:sp>
        <p:nvSpPr>
          <p:cNvPr id="15" name="AutoShape 4" descr="data:image/jpeg;base64,/9j/4AAQSkZJRgABAQAAAQABAAD/2wCEAAkGBxQSEBAUEBQVFBIXFhQWGRgXFRQVFRoYFBYYFhUWFBQYHCggGBwlHBUWITEiJSkrMS4uFx8zODMsNygtLisBCgoKDg0OGxAQGzImHyQwLCwsLCwxLywsLCwsLCwsLCwsLCwsLCwsLCwsLCwsLCwsLCwsLCwsLCwsLCwsLCwsLP/AABEIAJABXQMBEQACEQEDEQH/xAAcAAEAAgIDAQAAAAAAAAAAAAAABgcEBQECAwj/xABOEAABAwIBBQsHBwoFBAMAAAABAAIDBBESBQYHITETIjJBUWFxgZGSsRc1VHOh0dIUFkJScpPBFTNiY4KDorKzwiM0Q1N0JOHw8SVElP/EABoBAQADAQEBAAAAAAAAAAAAAAADBAUCAQb/xAAxEQACAgEBBQYGAwEBAQEAAAAAAQIDBBEFEiExURQVMjNBUhMiYXGBoUKR8LEj0UP/2gAMAwEAAhEDEQA/ALxQBAEAQBAEAQBAEAQBAEAQBAEAQBAEAQBAEAQBAEAQBAEAQBAEAQBAEAQBAEAQBAEAQBAEAQBAEAQBAEAQBAEAQBAEAQBAEAQBAEAQBAEAQBAEAQBAEAQBAEAQBAEAQHnNJYC20kAdJ/7XPUgPRAEAQBAEAQBAEAQBAEAQBARXSPlSWmoxJTvLH7qxtwGnUQ64s4EcSs4tcZ2aSKmbbKuveiysvn1X+ku7kPwLT7HT0Mft1/uOPn1X+ku7kPwJ2Onp+x26/wBw+fVf6S7uQ/AnY6en7Hbr/cPn1X+ku7kPwJ2Onp+x26/3D59V/pLu5D8Cdjp6fsduv9w+fVf6S7uQ/AnY6en7Hbr/AHD59V/pLu5D8Cdjp6fsduv9w+fVf6S7uQ/AnY6en7Hbr/cPn1X+ku7kPwJ2Onp+x26/3D59V/pLu5D8Cdjp6fsduv8AcPn1X+ku7kPwJ2Onp+x26/3D59V/pLu5D8Cdjp6fsduv9x2jz4ry5o+Uu2j6EXL9hcyxKlF6I6jm3NrWReoWKfQI5Q9CAIAgCAIAgCAIAgCAIDwZNeV7ORjHd4vH9iA90AQGFE/HM76sYw/tHb2DV1oDNQBAEAQBAEAQBAEAQBAEAQEK0t+bx66PwcrmD5pQ2j5P5KaWyYAQBeDQIAvQEAQBAEAQBAEB3h4TekeK5n4WdQ8SPpYL5w+sRygCAIAgCAIAgCAIAgCAIDUZPmxVtaPqtpm+yR39yA26AxcpVW5xudx7B0nYgOMlQYImg7Tvj0u1oDLQBAEAQBAEAQBAEAQBAEAQEK0t+bx66PwcrmD5pQ2j5P5IvmVmB8oY2erLmxHW2ManPHE5zvotPFbWdurjsZOZuvdgVMXA3lvWcuhYtLmzRxizKaHpMbXO63OBJWfK6b5yNSNFceUUZH5FpvR4fuo/cvPiT6v+zr4cOi/o6S5FpsLv+nh2H/Sj5OhFZPXm/wCzx1w05L+ircxsxDVNbNUEsgPBA1Pk57/Rbz7TzbVp5OZufLHmZGLg/E+afIs6jzapIhaOniHOWNc49LnAk9qzXbN8WzWjj1x5RR4ZRzQopgQ6njaT9JjRG7tbb2r2GRZHkzmeLVPmiq89Mz30Lg9pMlO42Djwmnia+2roPHzLVxspW8HzMbKw3TxXFEeoqR80jI4ml0jjZrRtJ/Acd+ZWZzUFqypCDm0olqZA0ZwsaHVZM0nG0EtjHMLWc7pNuhZNudOT0hwNqnZ0I+PiySNzUorW+SwfdtJ7SLqv8e33Fvs1XtRqsr6O6OYHc2mB/EWE4euN2q3RZSwzLI8+JDbgVT5cCrsvZvTUU7WTAEEgseOC4A8XIRxji7CtOu+NsG0Y9uPKmaUj6ACwj6VHKAIAgCAIAgCAIAgOksgba5tcgdZ1BAd0AQEXzUmx1mVD+tY3uY2f2oCUIDQ1r92qWRjgtOvpGs+5Ab5AEAQBAEAQBAEAQBAEAQBAEBoc7sliqZTRO4BqGF32WNe5w67W61LVPcba6EF9fxEo/UyM4crsoqZ8rxcNADWjVicdTWjk/AAryut2T3Ue3WqqG8ymcrZ31dQ4l0z2N4mRuMbQOTem56yVs141cFy1MG3Ltm+en0Nd+V6j/fm+9k+JSfCh0RF8az3M2ebUlRVVcEJqJ8L3b7/Fk4DQXP8ApfVBHWob1Cuty0RNjystsUd5l4VErIIXuNmxxsJ1bA1jb6h0BYqTk9D6FtRjr6IpHLGfNVPI5zZnRMvvWRuwgDiBcNbjyk+xbVeLXFceLMC3Mtm+D0RItHue0r6hlPUybo2S4Y51sTXAXALhwgbEa9d7Ktl40FHegWsPLsctyZZOWMntqIJYX62vaW9B4iOcGx6lnwm4yUkadsFODiyvtEWSrPqpZBv2O3EcxGuS38I6lfzrd5RS9eJnbOq3XJv04Epz4zm+QwAtAMzyWxg7NQu57hyC41cpCrY9Dtlp6FvKyPgw1XMp6rziq5H4n1E1+aRzB1NaQB2LXjRXFabphSyLZPVyZMMxM+Zd2ZT1bzIx5DWPPCa46mtcfpAnVc67nsp5WIlHfh/Rfw82TluT9SeZ2ZIFVSyMI3437Dxh7NbbdOzoJVCqxwlqaV9ashoblqjJkcoAgOLoDm6AIAgF0AugNHnBlwUslNj/ADTy9rjxi2Gzuq5v0oDzzhq77m1p1cO45+CQUBuMn1G6RtdyjX0jagPdzrAk7BrQEI0aS43Vrjtc6N3aZD+KAluUqrc43O49g6TsQGuzbg1PkO06h4n22QG8ugF0AQBAEAugF0AQC6AIAgCAIAgOjyLi+2+rpsfwugIHpijcaSAjgibfdbHBpPtHWr2A1vv7GbtJP4af1KkWuYYQEt0XPAylHfaWSAdOG/gCqecv/L8l/Zz/APb8F1yEAEuthsb3ta3He/EsY3ny4mD8tpv9yDvx+9SaT+pxvV9UBXU3FJD34/evNJ/Ua1/Q7/lSD/ei+8Z715uS6Hu/HqR3MG2PKmEgtNbKQRrGsA6j1qfI5Q16FbF5z06kU0xvPymmHEInHrL9fgOxXNn+GRR2o/miV+tAywHlu+abEaweQjWCuZLVNHsXo0fS7DcBfOPgz6xcUd0PQgNTnTlkUdJNO4YsAGFt7YnOIaxt+IXIvzXUlVfxJqJHbYq4uTKIyjnnXTuLnVMrNepsT3RNHMAwgkdJK24YtUV4U/uZEsmyXqYjc5awG4rKn/8ARMfYXLvs9XtR58ezqye6N8+6iWqZTVT91EmIMeQA9rmtLrOItiBDSNeu9lQy8SMY78C5jZMpS3ZGfpey7UU0lIKaZ8Qc2Uuw214Sy17jiue1R4NMLNd5HWZbKGm6yvvntlD0qXtb7lodkp9v/Sn2m3qbLNrO+tkraNklTI5jp4WuBIsWueAQdXIor8WqNcmo+hJVkWSmk2WDpQ4NL0yeDVimsR/IGU9kTzzMJ/l9yAnObdTZzmHYdY6Rt9nggNnl2fBS1DuMRvt04Tb2oCI6LdlV+58Hrxgr7PDOarFbVRid+5smkDW3FgAdg1Lbx8aqVabjxMm7IsU2kzWxZ5VzQA2qkA5Lt9ym7JT7f+kfabepYWiLLtRUy1YqZnyhrIi0OtqxF97WHMOxZ+dVCvTcRdw7ZT13mazShnJVU9fucE742blG7C21rkuudY5gpMKiudeslx1I8u6cJ6RZn6JMvVNTUVLaiZ8jWxtIDraiXWvqC4zqYVpbq0O8S2U2956lolZxeKk0rZxVVNXRsp53xsNOxxa21sRklBOsbbNHYtPCornBuS9TPy7ZwklFkO+e2UPSpe1vuVzslPt/6Ve029TfZhZ1Vk2UqSOaokfG5z8TSRY2ikcL6uUA9Sr5WPXCpyUehNj32SsSbLD0h50Ggpg6MAzSOwMvrAsLueRx2HFykKhi0fGno+RcyLvhR1XMpapzrrZHFzquoB/RlfG3usIA7FsxxqktFFGW8ix82ziHOmtaQW1dRfnmkcO64kFHjVP+KCvsXqy1NFueMtYZYakh0jGh7XgBpc2+EhwGq4JGsWvfZq15eZjRr0lH1NDFvdmql6FgqkXAgCAj+eWVfksdPMeC2oYHfYc17XauYEnqU1NfxG4/Qr5Nnw4qX1NlX0cVVA6OQB8UjRsO0HW1zSOPYQVHCUoS1XMllCNkdHyZWWUtFs7XH5PJG9nFjJY8dNgQenV0LThnxa+dGRZsyWvyPgYfkzrf1P3jvhXfb6vqR922/QyMnZhV9PLHMzccUbg8f4jtdtoO92EXHWuJ5dU4uL14ndeDdXJSWnAs3JOUYqynbJHZ0b2kEHaLizmOHKNYKzZRlCWjNeE42Q1XJlb5V0XTCR3yV8boidQeXNe0cTTqIdblWjXnx0+bmZVuzZ73yPgYPkyrf1P3h+FSdvr+pF3bb9B5Mq39R94fhTt9f1Hdtv0J5o9zfmooJmT4MTpMYwOLhbA1uvUOMFUMq6Nsk0aWHRKmDUiIaYv81T+pP85VzZ/gl9yjtPxxIAtAyzh+w9BXj5Bcz6Yi4I6AvnHzPrI+FHdeHQQEE0yH/wCN6Zo/Bx/BXMDzl9mVczyylKJgdLGDrBewHoLgCtqfCL+zMmC1ktS0NMmSoIaWldFFFE7dsF2MazemNxsbDXraOxZez7JOb1foaGZWlBaIhWjpw/KtFrHDd/TermZ5Mitip/FRLtOf5yh+xP4xqrs3+X4J8/miL6NaKObKMLJmNkYWyEte0OabMJFwVZzZONTaIMSKlZoy7IM1aJjmvZSwNe0hzXCJgIc03BBtqIKxndY+DkzVVUFxSI9pQ4NL0yeDVGSEBQEuzdytiw3P+Iyx+0OX3oCT561Q/J8haeHuYH7TgT7AUBHMwarc4qx3H/ggdJElkYKqzkP/AFlT61/ivosfy0YV/mMsbRFkKmqKOZ1RBFK4TloL2NcQNzYbAkbLk9qz8+yUbEovTgXcOEZQeq9Sxcm5Fp6cuNPDHEXWDsDGtva9r2Gvae1Z8pyl4nqXoxjHkim9MfnP9zF4vWxs/wAp/cy87zPwbHQf/mav1Tf51HtLwx/JJg82XGsk0ikNNXnGL/ix/wBWZbGzvLf3MvP8aMXRNk6KorpGVEbJWCne7C9ocMQkiANjx2JHWV1nzca009OJxhRUptMuKjzZpIntkipoWSNvhc2NrXC4INiBq1EjrWRK2cuDkzUVcFxSK806cKg6KjxiWhs3+RRz/Qhuj+mZLlOkZK0PYXOu1wBabRvcLg7dYB6lcy240trmVcZJ2JM3WmKiihrIBExkYdDchrWsBIe4XIGq9lX2fJuEtWT5sEpLRGRoScPl0+v/AED/AFGL3aPgX3PcFaSf2LqWOaYQBAQrS35vHro/ByuYPmlDaPk/khGaefctG0RPbusA2C9ns5mO4x+ie0K5fhxs+ZcGZ+PnSqW6+KJpFpPoyLls7TyFjT7Q5VHg2mgto0vmd/KdRck33Y+JedhtPe8aTrJpMoyCLTawf9MfEiwrUzx7QpaKyzbzinon4oXajbEx2tjrco4jzhaVuPC1fNz6mTTkzqeseXQsSh0p05A3aKVjuPDhe3qNwfYs+WBNPgzThtKt+JaGX5TqLkm+7HxLnsNpJ3jT1/Q8p1FyTfdj4k7DaO8Kev6HlOouSb7sfEnYbR3hT1/RA9IOcEVbPE+DFhbHhOIYTfETq1nlV7EplVFqRm518LpJxIsrZROHDUV4wuZcsWkuj3otNfUOAOj6yxpYVi1Zvwz6eC1JqCqhfOUBBNMvm0euj8HK5g+d+GVczyylsnfnofWM/mC2rPA/96GVX419z6icwHaAV8ybzWvM4ETeQdgRjRFS6c/zlD9ifxjWps3+RnZ/oV/kPK8lJO2aHDujQ4DEMQ3wsdV+daFtUbI7sinXY63vIn+Z+kKsqa6mhlMW5vc4OwxkGwY5wscWrWAs/Iw64VuSLtOVOc91m80mT3dC0bG4u1wH4WWWaJiZrZuiqpagnU7FZh5HNAOvm126+ZARoF8MnG17DbrG0FASHLWWhNQRMGo7rcjkAa7V0XcgPDNU6peln9y8fILmV5nJ/nKn1r/FfR4/lowr/MZsM2886mhjfHT7nhc8vOJhcbkBu244mhcW41dr1kd1ZE61oi1tGWc09dFUOqMF2Pa0YG4RYtub6ysrLpjVJKJo41srE2yAaY/Of7mLxer+z/Kf3KWd5n4NjoP/AMzV+qb/ADrjaXhj+STB5suNZJpFIaavOMX/ABY/6sy2NneW/uZef40RbN3L0tDK6Wnw4ywxnE3EMLnNcdVxruwK3dTG1aSK1VrreqLH0fZ81VZWiGcx4Nze7esLTdtra7nlWblYsK4b0S/j5MrJ6MxtOnDoPs1HjCutm/y/3U4z/QiWjXzrR/af/SereZ5L/wB6oq4vmo+hDGDtAPUsE2mteYbGBsAHUg0SO6HoQBAQrS35vHro/ByuYPmlDaPk/kppbJgBAEPAgCHoQBDwIehACUBnUOR55rbjDK/naxxb1utYdqildXHxMljRZLlFm9pNHdc/bGyP7cjfBmJQSzqly4lmOz7nzWhuaXRXNcF9RG2xBs1jn7OckKGW0E00kWIbMaerkWqFmGvyOUPSCaZfNo9dH4OVzB878Mq5nllLZO/PQ+sZ/MFtWeB/70Mqvxr7n0JnhnQzJ8UckkbpA9+ABpaCDhLrm/2VgUUO16I2rbVWtWaPIWk2GqqYYGwStdI4tDnFlhZpdrsb8Sltwp1wcm+RFXlxnLdRHtOf5yh+xP4xqxs3+RXz/Qiej3JUVVXxQ1DccbmyEi7m62sJGtpB2q3l2Srr1iyviwU7NJFxUOZFDTSNnihwvju4O3SU23pB1OcQdRKx55Ns1pJ8DThj1xeqREc8JS4scdpc8+CgJyZZgQ4aGM/Wc938RHgAgNHn1kW8hkYN8Rfp5R08fWgIMgJDmkwuMgG0lgHXiR8giA53x4a+saNgmkHYV9DjP/yRhX+Yya6Ls06SspZn1MZe9sxYDjkbvQxhtZrgNpKp5uRZXNKL9C1i0QshrJFl5Bzep6Jr20rMAeQXb57rkCw1uJss6y2dj1ky/XVGtaRKg0x+c/3MXi9a2z/Kf3M3O8z8Gx0H/wCZq/VN/nUe0vDH8kmDzZcayTSKQ01ecYv+LH/VmWxs3y39zLz/ABowNGGRIayskjqWY4xA94GJzd8JImg3aQdjndqkzbZ1wTi9OJHiVxnJ7xb2RszKOkl3WniLJLFt90kdqda4s5xHEFk2ZNli0kzShRCD1iiC6dOHQdFR4wq7s3+X+6lTP9CJaNfOtH9p/wDSereZ5L/3qiri+ai2s78+o8nyxxyRSSF7MYLS0ADEW2NzzLKoxpXJtehp3ZEanozjNDPuPKEz4o4pIy1mO7i0i2INtqP6S9vxZUrVsU5EbXoiXKqWAgCAhWlvzePXR+DlcwfNKG0fJ/JTS2TACAIAgCAIDvFGXODWAucdgAJJ6ANZXjklxbPYxcnokSbJeYFbNYmMRN5ZThPcALu0BVZ5tUfqXa9n3S58CW5N0XQtF6mZ8hG0NtG3rOs+0KpPPm/CtC7Xs2C4zepv4MmZNowDhp47bHPc1zup7ySq8rLrOpZjXRXx4I8qzP6hj2TYzyRtc722DfavY4tsvT+zmWbRH1/oj1fpWb/9enceeRwb/Cy9+1WYbPf8mVp7Uj/FGmdpNrC4YWwDXswPPacam7DUlxbIFtK2T0SRLxV5ZdqEFKz9IuJHYHnwVPdxl6svb2U1wSN5m/HWAE1r4iTsbGwjCftl2+FuYa1BY69fkLFXxf8A9CPaY2E5NJGxssRPMDdvi4KxgeciPM8opGmlwPY618Lmuty2IK2prei0jJi9GmTnSLnvDlCGCOFkrS2TdHGQMA4Lm4Rhcb8L2KjiY06ptyLeTkRsjojT6Noy7KtHbic89QieT4KbM0VLI8Vf+qJVpz/OUP2J/GNVdm/y/BPn80QzMvLbaKsjnka57Wh4s22LfNLRa5A41cyanbDdRVx7FXPeZYNZpVglbubIZ2lxaLnc7azzPWc9n2Jato0Fmwb0R5Z1xERwu4i54H7IbfxVAuFhZtw4KSmb+qYT0kAn2lAc5dpscRI2t3w6OP2eCArHL+TsJ3Rg3p4Q5CePoKA3WjWnxSTOOxuA9ZxAfigKxz08413r5PFfQ43lRMLI8xkj0fZ9Q5Pp5IpYpXudKXgswWsWNbY4nDXvSq+ViytmpRZYx8iNUWmWFmnn5FXzuiiilYWsMl34LWDmtsMLjr33sWfdizqjq2i7VkxseiK50x+c/wBxF4vWhs/yn9yjneZ+DC0fZ0x5PlmfKx7w9gaAzDcEOvrxEKTKx5XJaehzjXKtvUsnIGkuCrqYqdkMzXSFwBdueEYWufrs4nY1Z1uFOuLk2i9XlQnLdRCNNXnGL/ix/wBWZXNneW/uVM7xr7GmzBzjZQVT5pWPe10To7Mw3u58br74gWsw9qmy6XbBJdSLGtVcm2WVkrSnTzzwwtgna6R7WAnc7AuNgTZ17LNngThFybXAvwzISlojSac2G9A62q04vznciB7D2KfZr4yRDnrkQLNPKraStp53tc5sbiSG2xWcxzdVyB9LlV/IrdlbiuZSpmoTUmbPSJnLHX1MckLXtYyPBvw0EnE51wATq1hQ4lEqYtS9SXKujY1obzQiw/LKg8Qhsf2ntt/KexRbRfypE2D4mXOsg0wgCAhWlvzePXR+DlcwfNKG0fJ/JTS2TACAIAh6kSHI+ZdZU2LYjGw/TluwdTTvj1Cyq2ZdcOGupaqwrbOOmiJlR6O6WnbuldPiA23cIYusk4j2joVOWbZN6QRfhs+qC1sf/wAPeTPXJ1GCyjixn9UwMb+1I6xd0i65WLdZxkdPMop4QRocp6UKh4IgjZDzkmR1ua4AB6irEMCCfzMrT2lNr5FoRPKOW6ie4nmkeD9EuOHuDe+xW4UwhyRRnkWT8UjXgKUi1CAIDvDwm9I8VzLws6h4kfSwXzh9WjlD0xMqZPZUQyQytxRvbhI/EHiIOsHiIXsZOMlJc0cyipLRlU1+iCUOO4VEbmcW6BzXDmJaCD06uhakdpLT5omfLBevysxxoiquOaDtkP8AYuntGHRnKwZdSbZj5hMoHOkc/dZyMOLDha1p1kMbcm5sLkni4tapZOVK7hpoi3Rjqrj6nXSDmW/KLqcslbHuYkBxNLr4y06rH9H2r3FyVTrqtdRkY7t04kS8j83pMf3b/erfeUfaVuwPqYLdG8rZ2sE7HEPbsY4awQTxrmW0ItaaHqwWnrqTTSJTWjo42/We0dJw/iVlmiidRsAAA2AAdiA5IQELylShr3sIu3xadiAy8yMkupzUXG8eInMPNv8AUecau0ICLZd0Wy1FVUTCojaJJHPALHEgON7E3WjVnqEFFrkULMJzk5amB5H5vSY/u3+9S94x9rOOwPqSTMPMOTJ9S+V8zJA6J0dmtc03Lmuvcn9H2qrk5StikloT0YzqbbZ5576PpK6r3ZkzIxubGWc1xO9Lje4POusfMVMN1rXieX4ztlrqR/yPzekx/dv96sd5R9pD2B9Ta5q6NJaSsgqHTxvEZcS0McCcTHM1En9JRX5sbK3HTmSVYjrlvamdn5mDJlCqZMyZkYbE2OzmucbtfI69wdm/HYo8bLVMXFrU7vxna09SOeR+b0mP7t/vVnvKPtIOwPqZuQ9FksFTTzGojcI5GPIDHAkNN7A3UdufGcHHd5ndeG4ST1J7nRm9FXQGGa414mubbE1w2OF+YkEchKo1XSqlvRLdtasWjKxn0QVIJwTwubxFwkYe6A63atJbRj6plB4MupxFohqSRingA5Rujj2Fo8V69ow9rCwZdUWNmbmpHk+JzWEve8gveQAXECwAA4LRc2FztOtZ998rpasu00qpaIkKgJggCAhWlvzePXR+DlcwfNKG0fJ/JTS2TAMigoZJn4IWOkfyNBPWeQc5XE7IwWsmSQrlN6RWpN8jaMpHAOrJBC36rLOf1u4Lf4lRsz1ygtTQq2c3xsehs/yvkrJ2IU7N2nbYXAxuJ47TO1N58PYovh5F+jk+H+9Cb4uNj6qK1f8AvU0WVdJVVLcQhkDTxgY5O87V/CrFeBBeLiVrdo2S4R4EQq6p8rsUr3SO5XuLj2lXIxjFaRRQnOUnrJniujkIeBD0IAgCA7w8JvSPFcz8LOoeJH0sF84fWI5QBAEAQBAEB5VUwYxzjxAn3IDS5vU1y6V3KQOk8IoDFzvhx1OTW/riepuBx8EBKQgCA1GW6DG6MjlDT0Hj8UBtWNAAA2DV2IDsgCAIAgCAIAgCAIAgCAIAgCAIAgItpEyXLVUjYoG4nmVh2gAAB1ySdgVjFsjXPekVMyqVle7HqQulzXoaTXlKqY+QbYYiTY8jsO/P8KuyyLrOFcdPqUI41FXG2Wv0M2o0iU9PHueT6awGwuAjZf62Bty7rIUccKyb1sZ3LaFcFpVEg+Wsuz1br1EhcOJuxg+ywauvbzq/XRCtfKvyZ1uRZa/mZrVKQhAEAQBAEAQBAEB3h4TekeK5n4WdQ8SPpYL5w+sRygCAIAgCAIDUZeeXBkTdrz7B/wB/BAbKmhDGNaNgFkBrMpw4qyhP1d3d/A1vi4IDcIAgCAIAgCAIAgCAIAgCAIAgCAIAgCA4cbC52IDS1OWnuu2jhM7tmMnc4B0ynh/sB3UpIwXOT0/6Qysb4QWv/CGZ+01dHS7tUVW17WbjAHMjAde93XxP2cauYrqc91R/LKGYro170pfhFZgWWpyMZvUL0BAEAQBAEAQBAEAQBAd4eE3pHiuZ+FnUPEj6WC+cPq1yOUPQgCAIAgCA1tGzHNJKdg3jerhEIDZIDHfDeVj/AKrJG94sP9iAyEAQBAEAQBAEAQBAEAQBAEAQBAEAQBAcEIAAgNPnVkEVsAhc8sGNr7gAne31a+lS02uqW8iC+lXR3WyJeSiP0mTuN96td4T6Ip92Q9w8lEXpEncb707wn0Q7sj7mPJRF6RJ3G+9O8J9EO7I+5jyURekSdxvvTvCfRDuyPuY8lEXpEncb707wn0Q7sj7mPJRF6RJ3G+9O8J9EO7I+5jyURekSdxvvTvCfRDuyPuY8lEXpEncb707wn0Q7sj7mPJRF6RJ3G+9O8J9EO7I+5jyURekSdxvvTvCfRDuyPuY8lEXpEncb707wn0Q7sj7mPJRF6RJ3G+9O8J9EO7I+5nZuimMEH5Q/Ub8BvvR582tNEerZsU9d5lhgKgaSOUAQBAEAQHjVvIacPCOodJ1D39SA7U8QY1rRsA/8KA9EAQBAEAQBAEAQBAEAQBAEAQBAEAQBAEAQBAEAQBAEAQBAEAQBAEAQBAEAQBAEAQBAEAQBAdSwEg8n/pAdkAQBAEAQBAEAQBAEAQBAEAQBAEAQBAEAQBAEAQBAEAQBAEAQBAEAQBAEAQBAEAQBAEAQBAEAQBAEAQBAEAQBAEAQBAEAQBAEAQBAEAQBAEAQH//Z"/>
          <p:cNvSpPr>
            <a:spLocks noChangeAspect="1" noChangeArrowheads="1"/>
          </p:cNvSpPr>
          <p:nvPr/>
        </p:nvSpPr>
        <p:spPr bwMode="auto">
          <a:xfrm>
            <a:off x="469747" y="103958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0" hangingPunct="0"/>
            <a:endParaRPr lang="en-US" sz="1800" dirty="0">
              <a:solidFill>
                <a:srgbClr val="000000"/>
              </a:solidFill>
              <a:latin typeface="Arial" panose="020B0604020202020204" pitchFamily="34" charset="0"/>
            </a:endParaRPr>
          </a:p>
        </p:txBody>
      </p:sp>
      <p:pic>
        <p:nvPicPr>
          <p:cNvPr id="16" name="Picture 6" descr="http://tseuzman.tse.org.tr/images/content/cencenele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806" y="4110253"/>
            <a:ext cx="1397324" cy="5798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http://www.mandate376.eu/img/ETSI%20Logo_Pres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2794" y="4173971"/>
            <a:ext cx="957018" cy="42173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http://www.iso.org/iso/fr/logos_initial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2951"/>
          <a:stretch/>
        </p:blipFill>
        <p:spPr bwMode="auto">
          <a:xfrm>
            <a:off x="1494571" y="2488914"/>
            <a:ext cx="739474" cy="5762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http://www.iso.org/iso/fr/logos_initial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2951"/>
          <a:stretch/>
        </p:blipFill>
        <p:spPr bwMode="auto">
          <a:xfrm>
            <a:off x="4567656" y="2492320"/>
            <a:ext cx="739474" cy="576296"/>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p:cNvSpPr txBox="1"/>
          <p:nvPr/>
        </p:nvSpPr>
        <p:spPr>
          <a:xfrm>
            <a:off x="206677" y="4800560"/>
            <a:ext cx="3164226" cy="430887"/>
          </a:xfrm>
          <a:prstGeom prst="rect">
            <a:avLst/>
          </a:prstGeom>
          <a:noFill/>
        </p:spPr>
        <p:txBody>
          <a:bodyPr wrap="square" lIns="36000" tIns="0" rIns="36000" bIns="0" rtlCol="0">
            <a:spAutoFit/>
          </a:bodyPr>
          <a:lstStyle/>
          <a:p>
            <a:pPr algn="ctr" eaLnBrk="0" hangingPunct="0"/>
            <a:r>
              <a:rPr lang="en-US" sz="1400" b="1" dirty="0" smtClean="0">
                <a:solidFill>
                  <a:prstClr val="black"/>
                </a:solidFill>
                <a:latin typeface="Arial" panose="020B0604020202020204" pitchFamily="34" charset="0"/>
              </a:rPr>
              <a:t>Advisory &amp; Strategic Group of the ESOs</a:t>
            </a:r>
            <a:endParaRPr lang="en-US" sz="1400" b="1" dirty="0">
              <a:solidFill>
                <a:prstClr val="black"/>
              </a:solidFill>
              <a:latin typeface="Arial" panose="020B0604020202020204" pitchFamily="34" charset="0"/>
            </a:endParaRPr>
          </a:p>
        </p:txBody>
      </p:sp>
      <p:sp>
        <p:nvSpPr>
          <p:cNvPr id="21" name="ZoneTexte 20"/>
          <p:cNvSpPr txBox="1"/>
          <p:nvPr/>
        </p:nvSpPr>
        <p:spPr>
          <a:xfrm>
            <a:off x="339549" y="5267294"/>
            <a:ext cx="2847573" cy="338554"/>
          </a:xfrm>
          <a:prstGeom prst="rect">
            <a:avLst/>
          </a:prstGeom>
          <a:noFill/>
        </p:spPr>
        <p:txBody>
          <a:bodyPr wrap="square" lIns="36000" tIns="0" rIns="36000" bIns="0" rtlCol="0">
            <a:spAutoFit/>
          </a:bodyPr>
          <a:lstStyle/>
          <a:p>
            <a:pPr marL="285750" indent="-285750" eaLnBrk="0" hangingPunct="0">
              <a:buFont typeface="Wingdings" pitchFamily="2" charset="2"/>
              <a:buChar char="ü"/>
            </a:pPr>
            <a:r>
              <a:rPr lang="en-US" sz="1100" dirty="0" smtClean="0">
                <a:solidFill>
                  <a:srgbClr val="000000"/>
                </a:solidFill>
                <a:latin typeface="Arial" panose="020B0604020202020204" pitchFamily="34" charset="0"/>
              </a:rPr>
              <a:t>Recommendations and coordination</a:t>
            </a:r>
          </a:p>
          <a:p>
            <a:pPr marL="285750" indent="-285750" eaLnBrk="0" hangingPunct="0">
              <a:buFont typeface="Wingdings" pitchFamily="2" charset="2"/>
              <a:buChar char="ü"/>
            </a:pPr>
            <a:r>
              <a:rPr lang="en-US" sz="1100" dirty="0" smtClean="0">
                <a:solidFill>
                  <a:srgbClr val="000000"/>
                </a:solidFill>
                <a:latin typeface="Arial" panose="020B0604020202020204" pitchFamily="34" charset="0"/>
              </a:rPr>
              <a:t>No standardization development</a:t>
            </a:r>
            <a:endParaRPr lang="en-US" sz="1100" dirty="0">
              <a:solidFill>
                <a:srgbClr val="000000"/>
              </a:solidFill>
              <a:latin typeface="Arial" panose="020B0604020202020204" pitchFamily="34" charset="0"/>
            </a:endParaRPr>
          </a:p>
        </p:txBody>
      </p:sp>
      <p:sp>
        <p:nvSpPr>
          <p:cNvPr id="22" name="ZoneTexte 21"/>
          <p:cNvSpPr txBox="1"/>
          <p:nvPr/>
        </p:nvSpPr>
        <p:spPr>
          <a:xfrm>
            <a:off x="658773" y="3068516"/>
            <a:ext cx="2200549" cy="184666"/>
          </a:xfrm>
          <a:prstGeom prst="rect">
            <a:avLst/>
          </a:prstGeom>
          <a:noFill/>
        </p:spPr>
        <p:txBody>
          <a:bodyPr wrap="square" lIns="36000" tIns="0" rIns="36000" bIns="0" rtlCol="0">
            <a:spAutoFit/>
          </a:bodyPr>
          <a:lstStyle/>
          <a:p>
            <a:pPr algn="ctr" eaLnBrk="0" hangingPunct="0"/>
            <a:r>
              <a:rPr lang="en-US" sz="1200" dirty="0" smtClean="0">
                <a:solidFill>
                  <a:prstClr val="black"/>
                </a:solidFill>
                <a:latin typeface="Arial" panose="020B0604020202020204" pitchFamily="34" charset="0"/>
              </a:rPr>
              <a:t>Jointly with IEC and ITU</a:t>
            </a:r>
          </a:p>
        </p:txBody>
      </p:sp>
      <p:sp>
        <p:nvSpPr>
          <p:cNvPr id="23" name="Rectangle à coins arrondis 22"/>
          <p:cNvSpPr/>
          <p:nvPr/>
        </p:nvSpPr>
        <p:spPr>
          <a:xfrm>
            <a:off x="3522549" y="3543444"/>
            <a:ext cx="2504574" cy="1059918"/>
          </a:xfrm>
          <a:prstGeom prst="roundRect">
            <a:avLst/>
          </a:prstGeom>
          <a:ln>
            <a:solidFill>
              <a:srgbClr val="00B050"/>
            </a:solidFill>
          </a:ln>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24" name="ZoneTexte 23"/>
          <p:cNvSpPr txBox="1"/>
          <p:nvPr/>
        </p:nvSpPr>
        <p:spPr>
          <a:xfrm>
            <a:off x="3879326" y="3758397"/>
            <a:ext cx="1804858" cy="615553"/>
          </a:xfrm>
          <a:prstGeom prst="rect">
            <a:avLst/>
          </a:prstGeom>
          <a:noFill/>
        </p:spPr>
        <p:txBody>
          <a:bodyPr wrap="square" lIns="36000" tIns="0" rIns="36000" bIns="0" rtlCol="0">
            <a:spAutoFit/>
          </a:bodyPr>
          <a:lstStyle/>
          <a:p>
            <a:pPr algn="ctr" eaLnBrk="0" hangingPunct="0"/>
            <a:r>
              <a:rPr lang="en-US" sz="2000" b="1" dirty="0" smtClean="0">
                <a:solidFill>
                  <a:prstClr val="black"/>
                </a:solidFill>
                <a:latin typeface="Arial" panose="020B0604020202020204" pitchFamily="34" charset="0"/>
              </a:rPr>
              <a:t>ISO-IEC/JTC 1  WG 11</a:t>
            </a:r>
            <a:endParaRPr lang="en-US" sz="2000" b="1" dirty="0">
              <a:solidFill>
                <a:prstClr val="black"/>
              </a:solidFill>
              <a:latin typeface="Arial" panose="020B0604020202020204" pitchFamily="34" charset="0"/>
            </a:endParaRPr>
          </a:p>
        </p:txBody>
      </p:sp>
      <p:sp>
        <p:nvSpPr>
          <p:cNvPr id="25" name="ZoneTexte 24"/>
          <p:cNvSpPr txBox="1"/>
          <p:nvPr/>
        </p:nvSpPr>
        <p:spPr>
          <a:xfrm>
            <a:off x="3608595" y="4807787"/>
            <a:ext cx="3749871" cy="246221"/>
          </a:xfrm>
          <a:prstGeom prst="rect">
            <a:avLst/>
          </a:prstGeom>
          <a:noFill/>
        </p:spPr>
        <p:txBody>
          <a:bodyPr wrap="square" lIns="36000" tIns="0" rIns="36000" bIns="0" rtlCol="0">
            <a:spAutoFit/>
          </a:bodyPr>
          <a:lstStyle/>
          <a:p>
            <a:pPr eaLnBrk="0" hangingPunct="0"/>
            <a:r>
              <a:rPr lang="en-US" sz="1600" b="1" dirty="0" smtClean="0">
                <a:solidFill>
                  <a:prstClr val="black"/>
                </a:solidFill>
                <a:latin typeface="Arial" panose="020B0604020202020204" pitchFamily="34" charset="0"/>
              </a:rPr>
              <a:t>Technical Committees</a:t>
            </a:r>
            <a:endParaRPr lang="en-US" sz="1600" b="1" dirty="0">
              <a:solidFill>
                <a:prstClr val="black"/>
              </a:solidFill>
              <a:latin typeface="Arial" panose="020B0604020202020204" pitchFamily="34" charset="0"/>
            </a:endParaRPr>
          </a:p>
        </p:txBody>
      </p:sp>
      <p:sp>
        <p:nvSpPr>
          <p:cNvPr id="26" name="ZoneTexte 25"/>
          <p:cNvSpPr txBox="1"/>
          <p:nvPr/>
        </p:nvSpPr>
        <p:spPr>
          <a:xfrm>
            <a:off x="3608594" y="5192585"/>
            <a:ext cx="2725667" cy="338554"/>
          </a:xfrm>
          <a:prstGeom prst="rect">
            <a:avLst/>
          </a:prstGeom>
          <a:noFill/>
        </p:spPr>
        <p:txBody>
          <a:bodyPr wrap="square" lIns="36000" tIns="0" rIns="36000" bIns="0" rtlCol="0">
            <a:spAutoFit/>
          </a:bodyPr>
          <a:lstStyle/>
          <a:p>
            <a:pPr marL="285750" indent="-285750" eaLnBrk="0" hangingPunct="0">
              <a:buFont typeface="Wingdings" pitchFamily="2" charset="2"/>
              <a:buChar char="ü"/>
            </a:pPr>
            <a:r>
              <a:rPr lang="en-US" sz="1100" dirty="0" smtClean="0">
                <a:solidFill>
                  <a:srgbClr val="000000"/>
                </a:solidFill>
                <a:latin typeface="Arial" panose="020B0604020202020204" pitchFamily="34" charset="0"/>
              </a:rPr>
              <a:t>Standardization Development</a:t>
            </a:r>
          </a:p>
          <a:p>
            <a:pPr marL="285750" indent="-285750" eaLnBrk="0" hangingPunct="0">
              <a:buFont typeface="Wingdings" pitchFamily="2" charset="2"/>
              <a:buChar char="ü"/>
            </a:pPr>
            <a:r>
              <a:rPr lang="en-US" sz="1100" dirty="0" smtClean="0">
                <a:solidFill>
                  <a:srgbClr val="000000"/>
                </a:solidFill>
                <a:latin typeface="Arial" panose="020B0604020202020204" pitchFamily="34" charset="0"/>
              </a:rPr>
              <a:t>(Standards, TS, TR, PAS…)</a:t>
            </a:r>
            <a:endParaRPr lang="en-US" sz="1100" dirty="0">
              <a:solidFill>
                <a:srgbClr val="000000"/>
              </a:solidFill>
              <a:latin typeface="Arial" panose="020B0604020202020204" pitchFamily="34" charset="0"/>
            </a:endParaRPr>
          </a:p>
        </p:txBody>
      </p:sp>
      <p:sp>
        <p:nvSpPr>
          <p:cNvPr id="27" name="Rectangle à coins arrondis 26"/>
          <p:cNvSpPr/>
          <p:nvPr/>
        </p:nvSpPr>
        <p:spPr>
          <a:xfrm>
            <a:off x="6127866" y="1729615"/>
            <a:ext cx="2478779" cy="1644431"/>
          </a:xfrm>
          <a:prstGeom prst="roundRect">
            <a:avLst/>
          </a:prstGeom>
          <a:ln/>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28" name="ZoneTexte 27"/>
          <p:cNvSpPr txBox="1"/>
          <p:nvPr/>
        </p:nvSpPr>
        <p:spPr>
          <a:xfrm>
            <a:off x="6039566" y="1796677"/>
            <a:ext cx="2603865" cy="615553"/>
          </a:xfrm>
          <a:prstGeom prst="rect">
            <a:avLst/>
          </a:prstGeom>
          <a:noFill/>
        </p:spPr>
        <p:txBody>
          <a:bodyPr wrap="square" lIns="36000" tIns="0" rIns="36000" bIns="0" rtlCol="0">
            <a:spAutoFit/>
          </a:bodyPr>
          <a:lstStyle/>
          <a:p>
            <a:pPr algn="ctr" eaLnBrk="0" hangingPunct="0"/>
            <a:r>
              <a:rPr lang="en-US" sz="2000" b="1" dirty="0" smtClean="0">
                <a:solidFill>
                  <a:prstClr val="black"/>
                </a:solidFill>
                <a:latin typeface="Arial" panose="020B0604020202020204" pitchFamily="34" charset="0"/>
              </a:rPr>
              <a:t>IEC </a:t>
            </a:r>
            <a:r>
              <a:rPr lang="en-US" sz="2000" b="1" dirty="0" err="1" smtClean="0">
                <a:solidFill>
                  <a:prstClr val="black"/>
                </a:solidFill>
                <a:latin typeface="Arial" panose="020B0604020202020204" pitchFamily="34" charset="0"/>
              </a:rPr>
              <a:t>SyC</a:t>
            </a:r>
            <a:r>
              <a:rPr lang="en-US" sz="2000" b="1" dirty="0" smtClean="0">
                <a:solidFill>
                  <a:prstClr val="black"/>
                </a:solidFill>
                <a:latin typeface="Arial" panose="020B0604020202020204" pitchFamily="34" charset="0"/>
              </a:rPr>
              <a:t/>
            </a:r>
            <a:br>
              <a:rPr lang="en-US" sz="2000" b="1" dirty="0" smtClean="0">
                <a:solidFill>
                  <a:prstClr val="black"/>
                </a:solidFill>
                <a:latin typeface="Arial" panose="020B0604020202020204" pitchFamily="34" charset="0"/>
              </a:rPr>
            </a:br>
            <a:r>
              <a:rPr lang="en-US" sz="2000" b="1" dirty="0" smtClean="0">
                <a:solidFill>
                  <a:prstClr val="black"/>
                </a:solidFill>
                <a:latin typeface="Arial" panose="020B0604020202020204" pitchFamily="34" charset="0"/>
              </a:rPr>
              <a:t>Smart cities</a:t>
            </a:r>
            <a:endParaRPr lang="en-US" sz="2000" b="1" dirty="0">
              <a:solidFill>
                <a:prstClr val="black"/>
              </a:solidFill>
              <a:latin typeface="Arial" panose="020B0604020202020204" pitchFamily="34" charset="0"/>
            </a:endParaRPr>
          </a:p>
        </p:txBody>
      </p:sp>
      <p:pic>
        <p:nvPicPr>
          <p:cNvPr id="29" name="Imag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8285" y="2503486"/>
            <a:ext cx="445108" cy="445108"/>
          </a:xfrm>
          <a:prstGeom prst="rect">
            <a:avLst/>
          </a:prstGeom>
        </p:spPr>
      </p:pic>
      <p:sp>
        <p:nvSpPr>
          <p:cNvPr id="30" name="Rectangle à coins arrondis 29"/>
          <p:cNvSpPr/>
          <p:nvPr/>
        </p:nvSpPr>
        <p:spPr>
          <a:xfrm>
            <a:off x="6176002" y="3535400"/>
            <a:ext cx="2430643" cy="1029564"/>
          </a:xfrm>
          <a:prstGeom prst="roundRect">
            <a:avLst/>
          </a:prstGeom>
          <a:ln/>
        </p:spPr>
        <p:style>
          <a:lnRef idx="2">
            <a:schemeClr val="dk1"/>
          </a:lnRef>
          <a:fillRef idx="1">
            <a:schemeClr val="lt1"/>
          </a:fillRef>
          <a:effectRef idx="0">
            <a:schemeClr val="dk1"/>
          </a:effectRef>
          <a:fontRef idx="minor">
            <a:schemeClr val="dk1"/>
          </a:fontRef>
        </p:style>
        <p:txBody>
          <a:bodyPr lIns="36000" tIns="36000" rIns="36000" bIns="36000" rtlCol="0" anchor="ctr"/>
          <a:lstStyle/>
          <a:p>
            <a:pPr algn="ctr" eaLnBrk="0" hangingPunct="0"/>
            <a:endParaRPr lang="en-US" sz="1400" dirty="0">
              <a:solidFill>
                <a:srgbClr val="FFFFFF"/>
              </a:solidFill>
            </a:endParaRPr>
          </a:p>
        </p:txBody>
      </p:sp>
      <p:sp>
        <p:nvSpPr>
          <p:cNvPr id="31" name="Rectangle 30"/>
          <p:cNvSpPr/>
          <p:nvPr/>
        </p:nvSpPr>
        <p:spPr>
          <a:xfrm>
            <a:off x="6127866" y="3573847"/>
            <a:ext cx="2478779" cy="707886"/>
          </a:xfrm>
          <a:prstGeom prst="rect">
            <a:avLst/>
          </a:prstGeom>
        </p:spPr>
        <p:txBody>
          <a:bodyPr wrap="square">
            <a:spAutoFit/>
          </a:bodyPr>
          <a:lstStyle/>
          <a:p>
            <a:pPr algn="ctr" eaLnBrk="0" hangingPunct="0"/>
            <a:r>
              <a:rPr lang="en-US" sz="2000" b="1" dirty="0" smtClean="0">
                <a:solidFill>
                  <a:prstClr val="black"/>
                </a:solidFill>
                <a:latin typeface="Arial" panose="020B0604020202020204" pitchFamily="34" charset="0"/>
              </a:rPr>
              <a:t>ITU-T/FG</a:t>
            </a:r>
            <a:r>
              <a:rPr lang="en-US" sz="1400" b="1" dirty="0" smtClean="0">
                <a:solidFill>
                  <a:prstClr val="black"/>
                </a:solidFill>
                <a:latin typeface="Arial" panose="020B0604020202020204" pitchFamily="34" charset="0"/>
              </a:rPr>
              <a:t/>
            </a:r>
            <a:br>
              <a:rPr lang="en-US" sz="1400" b="1" dirty="0" smtClean="0">
                <a:solidFill>
                  <a:prstClr val="black"/>
                </a:solidFill>
                <a:latin typeface="Arial" panose="020B0604020202020204" pitchFamily="34" charset="0"/>
              </a:rPr>
            </a:br>
            <a:r>
              <a:rPr lang="en-US" sz="2000" b="1" dirty="0" smtClean="0">
                <a:solidFill>
                  <a:prstClr val="black"/>
                </a:solidFill>
                <a:latin typeface="Arial" panose="020B0604020202020204" pitchFamily="34" charset="0"/>
              </a:rPr>
              <a:t>SSC</a:t>
            </a:r>
            <a:endParaRPr lang="en-US" sz="2000" b="1" dirty="0">
              <a:solidFill>
                <a:prstClr val="black"/>
              </a:solidFill>
              <a:latin typeface="Arial" panose="020B0604020202020204" pitchFamily="34" charset="0"/>
            </a:endParaRPr>
          </a:p>
        </p:txBody>
      </p:sp>
      <p:pic>
        <p:nvPicPr>
          <p:cNvPr id="32" name="Image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30537" y="3992304"/>
            <a:ext cx="391168" cy="434631"/>
          </a:xfrm>
          <a:prstGeom prst="rect">
            <a:avLst/>
          </a:prstGeom>
        </p:spPr>
      </p:pic>
      <p:grpSp>
        <p:nvGrpSpPr>
          <p:cNvPr id="33" name="Groupe 32"/>
          <p:cNvGrpSpPr/>
          <p:nvPr/>
        </p:nvGrpSpPr>
        <p:grpSpPr>
          <a:xfrm>
            <a:off x="1843440" y="5914395"/>
            <a:ext cx="5135593" cy="855112"/>
            <a:chOff x="12471" y="48645"/>
            <a:chExt cx="5135593" cy="855112"/>
          </a:xfrm>
        </p:grpSpPr>
        <p:pic>
          <p:nvPicPr>
            <p:cNvPr id="3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8865" t="7587" r="8599" b="60180"/>
            <a:stretch/>
          </p:blipFill>
          <p:spPr>
            <a:xfrm>
              <a:off x="12471" y="48645"/>
              <a:ext cx="1247162" cy="855111"/>
            </a:xfrm>
            <a:prstGeom prst="rect">
              <a:avLst/>
            </a:prstGeom>
          </p:spPr>
        </p:pic>
        <p:pic>
          <p:nvPicPr>
            <p:cNvPr id="37" name="Picture 4"/>
            <p:cNvPicPr>
              <a:picLocks noChangeAspect="1"/>
            </p:cNvPicPr>
            <p:nvPr/>
          </p:nvPicPr>
          <p:blipFill rotWithShape="1">
            <a:blip r:embed="rId8" cstate="print">
              <a:extLst>
                <a:ext uri="{28A0092B-C50C-407E-A947-70E740481C1C}">
                  <a14:useLocalDpi xmlns:a14="http://schemas.microsoft.com/office/drawing/2010/main" val="0"/>
                </a:ext>
              </a:extLst>
            </a:blip>
            <a:srcRect l="8600" t="40541" r="8864" b="40540"/>
            <a:stretch/>
          </p:blipFill>
          <p:spPr>
            <a:xfrm>
              <a:off x="1109352" y="48645"/>
              <a:ext cx="2238512" cy="855111"/>
            </a:xfrm>
            <a:prstGeom prst="rect">
              <a:avLst/>
            </a:prstGeom>
          </p:spPr>
        </p:pic>
        <p:pic>
          <p:nvPicPr>
            <p:cNvPr id="38" name="Picture 6"/>
            <p:cNvPicPr>
              <a:picLocks noChangeAspect="1"/>
            </p:cNvPicPr>
            <p:nvPr/>
          </p:nvPicPr>
          <p:blipFill rotWithShape="1">
            <a:blip r:embed="rId9" cstate="print">
              <a:extLst>
                <a:ext uri="{28A0092B-C50C-407E-A947-70E740481C1C}">
                  <a14:useLocalDpi xmlns:a14="http://schemas.microsoft.com/office/drawing/2010/main" val="0"/>
                </a:ext>
              </a:extLst>
            </a:blip>
            <a:srcRect l="9746" t="60000" r="8067" b="22162"/>
            <a:stretch/>
          </p:blipFill>
          <p:spPr>
            <a:xfrm>
              <a:off x="3324034" y="102015"/>
              <a:ext cx="1824030" cy="801742"/>
            </a:xfrm>
            <a:prstGeom prst="rect">
              <a:avLst/>
            </a:prstGeom>
          </p:spPr>
        </p:pic>
      </p:grpSp>
      <p:sp>
        <p:nvSpPr>
          <p:cNvPr id="39" name="Title 1"/>
          <p:cNvSpPr>
            <a:spLocks noGrp="1"/>
          </p:cNvSpPr>
          <p:nvPr>
            <p:ph type="title"/>
          </p:nvPr>
        </p:nvSpPr>
        <p:spPr>
          <a:xfrm>
            <a:off x="-53624" y="89902"/>
            <a:ext cx="4985664" cy="844273"/>
          </a:xfrm>
          <a:solidFill>
            <a:srgbClr val="FFFFFF">
              <a:alpha val="80000"/>
            </a:srgbClr>
          </a:solidFill>
        </p:spPr>
        <p:txBody>
          <a:bodyPr>
            <a:normAutofit/>
          </a:bodyPr>
          <a:lstStyle/>
          <a:p>
            <a:pPr>
              <a:defRPr/>
            </a:pPr>
            <a:r>
              <a:rPr lang="en-US" altLang="en-US" sz="2400" dirty="0">
                <a:latin typeface="Verdana" panose="020B0604030504040204" pitchFamily="34" charset="0"/>
                <a:ea typeface="Verdana" panose="020B0604030504040204" pitchFamily="34" charset="0"/>
                <a:cs typeface="Verdana" panose="020B0604030504040204" pitchFamily="34" charset="0"/>
              </a:rPr>
              <a:t>Global &amp;</a:t>
            </a:r>
            <a:r>
              <a:rPr lang="en-US" altLang="en-US" sz="2400" dirty="0" smtClean="0">
                <a:latin typeface="Verdana" panose="020B0604030504040204" pitchFamily="34" charset="0"/>
                <a:ea typeface="Verdana" panose="020B0604030504040204" pitchFamily="34" charset="0"/>
                <a:cs typeface="Verdana" panose="020B0604030504040204" pitchFamily="34" charset="0"/>
              </a:rPr>
              <a:t> </a:t>
            </a:r>
            <a:r>
              <a:rPr lang="en-US" altLang="en-US" sz="2400" dirty="0">
                <a:latin typeface="Verdana" panose="020B0604030504040204" pitchFamily="34" charset="0"/>
                <a:ea typeface="Verdana" panose="020B0604030504040204" pitchFamily="34" charset="0"/>
                <a:cs typeface="Verdana" panose="020B0604030504040204" pitchFamily="34" charset="0"/>
              </a:rPr>
              <a:t>EU Standardization activity </a:t>
            </a:r>
          </a:p>
        </p:txBody>
      </p:sp>
    </p:spTree>
    <p:extLst>
      <p:ext uri="{BB962C8B-B14F-4D97-AF65-F5344CB8AC3E}">
        <p14:creationId xmlns:p14="http://schemas.microsoft.com/office/powerpoint/2010/main" val="27305412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כותרת 1"/>
          <p:cNvSpPr>
            <a:spLocks noGrp="1"/>
          </p:cNvSpPr>
          <p:nvPr>
            <p:ph type="title"/>
          </p:nvPr>
        </p:nvSpPr>
        <p:spPr/>
        <p:txBody>
          <a:bodyPr/>
          <a:lstStyle/>
          <a:p>
            <a:pPr eaLnBrk="1" hangingPunct="1"/>
            <a:r>
              <a:rPr lang="en-GB" altLang="en-US" spc="-20" smtClean="0"/>
              <a:t>Standards shrink risks in Enabling Technologies</a:t>
            </a:r>
          </a:p>
        </p:txBody>
      </p:sp>
      <p:sp>
        <p:nvSpPr>
          <p:cNvPr id="43011" name="מציין מיקום של מספר שקופית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0000"/>
              <a:buBlip>
                <a:blip r:embed="rId3"/>
              </a:buBlip>
              <a:defRPr sz="2400">
                <a:solidFill>
                  <a:srgbClr val="404040"/>
                </a:solidFill>
                <a:latin typeface="Calibri" panose="020F0502020204030204" pitchFamily="34" charset="0"/>
              </a:defRPr>
            </a:lvl1pPr>
            <a:lvl2pPr marL="742950" indent="-285750">
              <a:spcBef>
                <a:spcPct val="20000"/>
              </a:spcBef>
              <a:buClr>
                <a:schemeClr val="tx2"/>
              </a:buClr>
              <a:buSzPct val="120000"/>
              <a:buFont typeface="Arial" panose="020B0604020202020204" pitchFamily="34" charset="0"/>
              <a:buChar char="•"/>
              <a:defRPr sz="2000">
                <a:solidFill>
                  <a:srgbClr val="404040"/>
                </a:solidFill>
                <a:latin typeface="Calibri" panose="020F0502020204030204" pitchFamily="34" charset="0"/>
              </a:defRPr>
            </a:lvl2pPr>
            <a:lvl3pPr marL="11430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3pPr>
            <a:lvl4pPr marL="16002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4pPr>
            <a:lvl5pPr marL="20574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5pPr>
            <a:lvl6pPr marL="25146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6pPr>
            <a:lvl7pPr marL="29718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7pPr>
            <a:lvl8pPr marL="34290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8pPr>
            <a:lvl9pPr marL="38862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9pPr>
          </a:lstStyle>
          <a:p>
            <a:pPr>
              <a:spcBef>
                <a:spcPct val="0"/>
              </a:spcBef>
              <a:buSzTx/>
              <a:buFontTx/>
              <a:buNone/>
            </a:pPr>
            <a:fld id="{28D5D1E7-8234-42EB-BD1C-34ABE6489139}" type="slidenum">
              <a:rPr lang="en-GB" altLang="en-US" sz="900" smtClean="0">
                <a:solidFill>
                  <a:srgbClr val="8EB4E3"/>
                </a:solidFill>
                <a:latin typeface="Arial" panose="020B0604020202020204" pitchFamily="34" charset="0"/>
                <a:cs typeface="Arial" panose="020B0604020202020204" pitchFamily="34" charset="0"/>
              </a:rPr>
              <a:pPr>
                <a:spcBef>
                  <a:spcPct val="0"/>
                </a:spcBef>
                <a:buSzTx/>
                <a:buFontTx/>
                <a:buNone/>
              </a:pPr>
              <a:t>25</a:t>
            </a:fld>
            <a:endParaRPr lang="en-GB" altLang="en-US" sz="900" smtClean="0">
              <a:solidFill>
                <a:srgbClr val="8EB4E3"/>
              </a:solidFill>
              <a:latin typeface="Arial" panose="020B0604020202020204" pitchFamily="34" charset="0"/>
              <a:cs typeface="Arial" panose="020B0604020202020204" pitchFamily="34" charset="0"/>
            </a:endParaRPr>
          </a:p>
        </p:txBody>
      </p:sp>
      <p:sp>
        <p:nvSpPr>
          <p:cNvPr id="11" name="מציין מיקום תוכן 2"/>
          <p:cNvSpPr txBox="1">
            <a:spLocks/>
          </p:cNvSpPr>
          <p:nvPr/>
        </p:nvSpPr>
        <p:spPr bwMode="auto">
          <a:xfrm>
            <a:off x="361282" y="1299746"/>
            <a:ext cx="8505825" cy="5546725"/>
          </a:xfrm>
          <a:prstGeom prst="rect">
            <a:avLst/>
          </a:prstGeom>
          <a:noFill/>
          <a:ln w="9525">
            <a:noFill/>
            <a:miter lim="800000"/>
            <a:headEnd/>
            <a:tailEnd/>
          </a:ln>
        </p:spPr>
        <p:txBody>
          <a:bodyPr/>
          <a:lstStyle/>
          <a:p>
            <a:pPr>
              <a:spcBef>
                <a:spcPts val="1200"/>
              </a:spcBef>
              <a:spcAft>
                <a:spcPts val="1200"/>
              </a:spcAft>
              <a:buSzPct val="90000"/>
              <a:defRPr/>
            </a:pPr>
            <a:endParaRPr lang="en-GB" b="1" dirty="0">
              <a:solidFill>
                <a:srgbClr val="404040"/>
              </a:solidFill>
              <a:latin typeface="Calibri" pitchFamily="34" charset="0"/>
            </a:endParaRPr>
          </a:p>
          <a:p>
            <a:pPr>
              <a:spcBef>
                <a:spcPts val="1200"/>
              </a:spcBef>
              <a:spcAft>
                <a:spcPts val="1200"/>
              </a:spcAft>
              <a:buSzPct val="90000"/>
              <a:defRPr/>
            </a:pPr>
            <a:endParaRPr lang="en-GB" b="1" dirty="0">
              <a:solidFill>
                <a:srgbClr val="404040"/>
              </a:solidFill>
              <a:latin typeface="Calibri" pitchFamily="34" charset="0"/>
            </a:endParaRPr>
          </a:p>
          <a:p>
            <a:pPr>
              <a:spcBef>
                <a:spcPts val="1200"/>
              </a:spcBef>
              <a:spcAft>
                <a:spcPts val="1200"/>
              </a:spcAft>
              <a:buSzPct val="90000"/>
              <a:defRPr/>
            </a:pPr>
            <a:endParaRPr lang="en-GB" b="1" dirty="0">
              <a:solidFill>
                <a:srgbClr val="404040"/>
              </a:solidFill>
              <a:latin typeface="Calibri" pitchFamily="34" charset="0"/>
            </a:endParaRPr>
          </a:p>
          <a:p>
            <a:pPr>
              <a:spcBef>
                <a:spcPts val="1200"/>
              </a:spcBef>
              <a:spcAft>
                <a:spcPts val="1200"/>
              </a:spcAft>
              <a:buSzPct val="90000"/>
              <a:defRPr/>
            </a:pPr>
            <a:endParaRPr lang="en-GB" sz="2000" b="1" dirty="0">
              <a:solidFill>
                <a:srgbClr val="404040"/>
              </a:solidFill>
              <a:latin typeface="Calibri" pitchFamily="34" charset="0"/>
            </a:endParaRPr>
          </a:p>
          <a:p>
            <a:pPr>
              <a:spcBef>
                <a:spcPts val="1200"/>
              </a:spcBef>
              <a:spcAft>
                <a:spcPts val="1200"/>
              </a:spcAft>
              <a:buSzPct val="90000"/>
              <a:defRPr/>
            </a:pPr>
            <a:r>
              <a:rPr lang="en-GB" sz="2000" b="1" dirty="0">
                <a:solidFill>
                  <a:srgbClr val="127092"/>
                </a:solidFill>
                <a:latin typeface="Calibri" pitchFamily="34" charset="0"/>
              </a:rPr>
              <a:t>Fixed:</a:t>
            </a:r>
            <a:r>
              <a:rPr lang="en-GB" sz="2000" b="1" dirty="0">
                <a:solidFill>
                  <a:srgbClr val="127092"/>
                </a:solidFill>
                <a:latin typeface="Calibri" pitchFamily="34" charset="0"/>
                <a:cs typeface="Arial" charset="0"/>
              </a:rPr>
              <a:t> </a:t>
            </a:r>
            <a:r>
              <a:rPr lang="en-GB" sz="2000" b="1" dirty="0">
                <a:solidFill>
                  <a:srgbClr val="404040"/>
                </a:solidFill>
                <a:latin typeface="Calibri" pitchFamily="34" charset="0"/>
                <a:cs typeface="Arial" charset="0"/>
              </a:rPr>
              <a:t/>
            </a:r>
            <a:br>
              <a:rPr lang="en-GB" sz="2000" b="1" dirty="0">
                <a:solidFill>
                  <a:srgbClr val="404040"/>
                </a:solidFill>
                <a:latin typeface="Calibri" pitchFamily="34" charset="0"/>
                <a:cs typeface="Arial" charset="0"/>
              </a:rPr>
            </a:br>
            <a:r>
              <a:rPr lang="en-GB" sz="2000" dirty="0" err="1">
                <a:solidFill>
                  <a:srgbClr val="404040"/>
                </a:solidFill>
                <a:latin typeface="Calibri" pitchFamily="34" charset="0"/>
              </a:rPr>
              <a:t>xDSL</a:t>
            </a:r>
            <a:r>
              <a:rPr lang="en-GB" sz="2000" dirty="0">
                <a:solidFill>
                  <a:srgbClr val="404040"/>
                </a:solidFill>
                <a:latin typeface="Calibri" pitchFamily="34" charset="0"/>
              </a:rPr>
              <a:t>, Fibre, </a:t>
            </a:r>
            <a:r>
              <a:rPr lang="en-GB" sz="2000" dirty="0" err="1">
                <a:solidFill>
                  <a:srgbClr val="404040"/>
                </a:solidFill>
                <a:latin typeface="Calibri" pitchFamily="34" charset="0"/>
              </a:rPr>
              <a:t>PoF</a:t>
            </a:r>
            <a:r>
              <a:rPr lang="en-GB" sz="2000" dirty="0">
                <a:solidFill>
                  <a:srgbClr val="404040"/>
                </a:solidFill>
                <a:latin typeface="Calibri" pitchFamily="34" charset="0"/>
              </a:rPr>
              <a:t>, PLT, NGN, SDN/NFV, co-axial (cable)</a:t>
            </a:r>
          </a:p>
          <a:p>
            <a:pPr>
              <a:spcBef>
                <a:spcPts val="1200"/>
              </a:spcBef>
              <a:spcAft>
                <a:spcPts val="1200"/>
              </a:spcAft>
              <a:buSzPct val="90000"/>
              <a:defRPr/>
            </a:pPr>
            <a:r>
              <a:rPr lang="en-GB" sz="2000" b="1" dirty="0">
                <a:solidFill>
                  <a:srgbClr val="127092"/>
                </a:solidFill>
                <a:latin typeface="Calibri" pitchFamily="34" charset="0"/>
              </a:rPr>
              <a:t>Wireless: </a:t>
            </a:r>
            <a:r>
              <a:rPr lang="en-GB" sz="2000" b="1" dirty="0">
                <a:solidFill>
                  <a:srgbClr val="404040"/>
                </a:solidFill>
                <a:latin typeface="Calibri" pitchFamily="34" charset="0"/>
              </a:rPr>
              <a:t/>
            </a:r>
            <a:br>
              <a:rPr lang="en-GB" sz="2000" b="1" dirty="0">
                <a:solidFill>
                  <a:srgbClr val="404040"/>
                </a:solidFill>
                <a:latin typeface="Calibri" pitchFamily="34" charset="0"/>
              </a:rPr>
            </a:br>
            <a:r>
              <a:rPr lang="en-GB" sz="2000" dirty="0">
                <a:solidFill>
                  <a:srgbClr val="404040"/>
                </a:solidFill>
                <a:latin typeface="Calibri" pitchFamily="34" charset="0"/>
              </a:rPr>
              <a:t>Wi-Fi, Digital Radio, Wide band, narrow band,  LTE -&gt; 5G, Satellite, NFC, RFID</a:t>
            </a:r>
          </a:p>
          <a:p>
            <a:pPr>
              <a:spcBef>
                <a:spcPts val="1200"/>
              </a:spcBef>
              <a:spcAft>
                <a:spcPts val="1200"/>
              </a:spcAft>
              <a:buSzPct val="90000"/>
              <a:defRPr/>
            </a:pPr>
            <a:r>
              <a:rPr lang="en-GB" sz="2000" b="1" dirty="0">
                <a:solidFill>
                  <a:srgbClr val="127092"/>
                </a:solidFill>
                <a:latin typeface="Calibri" pitchFamily="34" charset="0"/>
              </a:rPr>
              <a:t>Horizontals / Platforms: </a:t>
            </a:r>
            <a:r>
              <a:rPr lang="en-GB" sz="2000" b="1" dirty="0">
                <a:solidFill>
                  <a:srgbClr val="404040"/>
                </a:solidFill>
                <a:latin typeface="Calibri" pitchFamily="34" charset="0"/>
              </a:rPr>
              <a:t/>
            </a:r>
            <a:br>
              <a:rPr lang="en-GB" sz="2000" b="1" dirty="0">
                <a:solidFill>
                  <a:srgbClr val="404040"/>
                </a:solidFill>
                <a:latin typeface="Calibri" pitchFamily="34" charset="0"/>
              </a:rPr>
            </a:br>
            <a:r>
              <a:rPr lang="en-GB" sz="2000" dirty="0">
                <a:solidFill>
                  <a:srgbClr val="404040"/>
                </a:solidFill>
                <a:latin typeface="Calibri" pitchFamily="34" charset="0"/>
              </a:rPr>
              <a:t>Security/privacy, Energy efficiency, M2M, QoS/</a:t>
            </a:r>
            <a:r>
              <a:rPr lang="en-GB" sz="2000" dirty="0" err="1">
                <a:solidFill>
                  <a:srgbClr val="404040"/>
                </a:solidFill>
                <a:latin typeface="Calibri" pitchFamily="34" charset="0"/>
              </a:rPr>
              <a:t>QoE</a:t>
            </a:r>
            <a:r>
              <a:rPr lang="en-GB" sz="2000" dirty="0">
                <a:solidFill>
                  <a:srgbClr val="404040"/>
                </a:solidFill>
                <a:latin typeface="Calibri" pitchFamily="34" charset="0"/>
              </a:rPr>
              <a:t>, Interconnect &amp; Interop, Secure </a:t>
            </a:r>
            <a:r>
              <a:rPr lang="en-GB" sz="2000" dirty="0" smtClean="0">
                <a:solidFill>
                  <a:srgbClr val="404040"/>
                </a:solidFill>
                <a:latin typeface="Calibri" pitchFamily="34" charset="0"/>
              </a:rPr>
              <a:t>IT platform &amp; </a:t>
            </a:r>
            <a:r>
              <a:rPr lang="en-GB" sz="2000" dirty="0">
                <a:solidFill>
                  <a:srgbClr val="404040"/>
                </a:solidFill>
                <a:latin typeface="Calibri" pitchFamily="34" charset="0"/>
              </a:rPr>
              <a:t>data management, semantics, </a:t>
            </a:r>
            <a:r>
              <a:rPr lang="en-GB" sz="2000" dirty="0" smtClean="0">
                <a:solidFill>
                  <a:srgbClr val="404040"/>
                </a:solidFill>
                <a:latin typeface="Calibri" pitchFamily="34" charset="0"/>
              </a:rPr>
              <a:t>Human Factors</a:t>
            </a:r>
            <a:endParaRPr lang="en-GB" sz="2000" dirty="0">
              <a:solidFill>
                <a:srgbClr val="404040"/>
              </a:solidFill>
              <a:latin typeface="Calibri" pitchFamily="34" charset="0"/>
            </a:endParaRPr>
          </a:p>
          <a:p>
            <a:pPr marL="342900" indent="-342900">
              <a:spcBef>
                <a:spcPts val="1200"/>
              </a:spcBef>
              <a:spcAft>
                <a:spcPts val="1200"/>
              </a:spcAft>
              <a:buSzPct val="90000"/>
              <a:defRPr/>
            </a:pPr>
            <a:endParaRPr lang="en-GB" sz="2000" b="1" dirty="0">
              <a:solidFill>
                <a:srgbClr val="404040"/>
              </a:solidFill>
              <a:latin typeface="Calibri" pitchFamily="34" charset="0"/>
            </a:endParaRPr>
          </a:p>
        </p:txBody>
      </p:sp>
      <p:pic>
        <p:nvPicPr>
          <p:cNvPr id="430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8263" y="1362075"/>
            <a:ext cx="6850062"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nvSpPr>
        <p:spPr>
          <a:xfrm>
            <a:off x="3863975" y="1343025"/>
            <a:ext cx="4289425" cy="2667000"/>
          </a:xfrm>
          <a:prstGeom prst="roundRect">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7" name="Footer Placeholder 2"/>
          <p:cNvSpPr>
            <a:spLocks noGrp="1"/>
          </p:cNvSpPr>
          <p:nvPr>
            <p:ph type="ftr" sz="quarter" idx="10"/>
          </p:nvPr>
        </p:nvSpPr>
        <p:spPr bwMode="auto">
          <a:xfrm>
            <a:off x="431800" y="6588125"/>
            <a:ext cx="52101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0000"/>
              <a:buBlip>
                <a:blip r:embed="rId3"/>
              </a:buBlip>
              <a:defRPr sz="2400">
                <a:solidFill>
                  <a:srgbClr val="404040"/>
                </a:solidFill>
                <a:latin typeface="Calibri" panose="020F0502020204030204" pitchFamily="34" charset="0"/>
              </a:defRPr>
            </a:lvl1pPr>
            <a:lvl2pPr marL="742950" indent="-285750">
              <a:spcBef>
                <a:spcPct val="20000"/>
              </a:spcBef>
              <a:buClr>
                <a:schemeClr val="tx2"/>
              </a:buClr>
              <a:buSzPct val="120000"/>
              <a:buFont typeface="Arial" panose="020B0604020202020204" pitchFamily="34" charset="0"/>
              <a:buChar char="•"/>
              <a:defRPr sz="2000">
                <a:solidFill>
                  <a:srgbClr val="404040"/>
                </a:solidFill>
                <a:latin typeface="Calibri" panose="020F0502020204030204" pitchFamily="34" charset="0"/>
              </a:defRPr>
            </a:lvl2pPr>
            <a:lvl3pPr marL="11430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3pPr>
            <a:lvl4pPr marL="16002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4pPr>
            <a:lvl5pPr marL="2057400" indent="-228600">
              <a:spcBef>
                <a:spcPct val="20000"/>
              </a:spcBef>
              <a:buClr>
                <a:schemeClr val="tx2"/>
              </a:buClr>
              <a:buSzPct val="120000"/>
              <a:buFont typeface="Arial" panose="020B0604020202020204" pitchFamily="34" charset="0"/>
              <a:buChar char="•"/>
              <a:defRPr sz="1600">
                <a:solidFill>
                  <a:srgbClr val="404040"/>
                </a:solidFill>
                <a:latin typeface="Calibri" panose="020F0502020204030204" pitchFamily="34" charset="0"/>
              </a:defRPr>
            </a:lvl5pPr>
            <a:lvl6pPr marL="25146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6pPr>
            <a:lvl7pPr marL="29718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7pPr>
            <a:lvl8pPr marL="34290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8pPr>
            <a:lvl9pPr marL="3886200" indent="-228600" eaLnBrk="0" fontAlgn="base" hangingPunct="0">
              <a:spcBef>
                <a:spcPct val="20000"/>
              </a:spcBef>
              <a:spcAft>
                <a:spcPct val="0"/>
              </a:spcAft>
              <a:buClr>
                <a:schemeClr val="tx2"/>
              </a:buClr>
              <a:buSzPct val="120000"/>
              <a:buFont typeface="Arial" panose="020B0604020202020204" pitchFamily="34" charset="0"/>
              <a:buChar char="•"/>
              <a:defRPr sz="1600">
                <a:solidFill>
                  <a:srgbClr val="404040"/>
                </a:solidFill>
                <a:latin typeface="Calibri" panose="020F0502020204030204" pitchFamily="34" charset="0"/>
              </a:defRPr>
            </a:lvl9pPr>
          </a:lstStyle>
          <a:p>
            <a:pPr>
              <a:spcBef>
                <a:spcPct val="0"/>
              </a:spcBef>
              <a:buSzTx/>
              <a:buFontTx/>
              <a:buNone/>
            </a:pPr>
            <a:r>
              <a:rPr lang="en-US" altLang="en-US" sz="800" dirty="0" smtClean="0">
                <a:solidFill>
                  <a:srgbClr val="898989"/>
                </a:solidFill>
                <a:cs typeface="Arial" panose="020B0604020202020204" pitchFamily="34" charset="0"/>
              </a:rPr>
              <a:t>© ETSI 2017. All rights reserved</a:t>
            </a:r>
          </a:p>
        </p:txBody>
      </p:sp>
    </p:spTree>
    <p:extLst>
      <p:ext uri="{BB962C8B-B14F-4D97-AF65-F5344CB8AC3E}">
        <p14:creationId xmlns:p14="http://schemas.microsoft.com/office/powerpoint/2010/main" val="598685125"/>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471" y="48645"/>
            <a:ext cx="5135593" cy="855112"/>
            <a:chOff x="12471" y="48645"/>
            <a:chExt cx="5135593" cy="855112"/>
          </a:xfrm>
        </p:grpSpPr>
        <p:pic>
          <p:nvPicPr>
            <p:cNvPr id="5"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865" t="7587" r="8599" b="60180"/>
            <a:stretch/>
          </p:blipFill>
          <p:spPr>
            <a:xfrm>
              <a:off x="12471" y="48645"/>
              <a:ext cx="1247162" cy="855111"/>
            </a:xfrm>
            <a:prstGeom prst="rect">
              <a:avLst/>
            </a:prstGeom>
          </p:spPr>
        </p:pic>
        <p:pic>
          <p:nvPicPr>
            <p:cNvPr id="7"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8600" t="40541" r="8864" b="40540"/>
            <a:stretch/>
          </p:blipFill>
          <p:spPr>
            <a:xfrm>
              <a:off x="1109352" y="48645"/>
              <a:ext cx="2238512" cy="855111"/>
            </a:xfrm>
            <a:prstGeom prst="rect">
              <a:avLst/>
            </a:prstGeom>
          </p:spPr>
        </p:pic>
        <p:pic>
          <p:nvPicPr>
            <p:cNvPr id="8"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9746" t="60000" r="8067" b="22162"/>
            <a:stretch/>
          </p:blipFill>
          <p:spPr>
            <a:xfrm>
              <a:off x="3324034" y="102015"/>
              <a:ext cx="1824030" cy="801742"/>
            </a:xfrm>
            <a:prstGeom prst="rect">
              <a:avLst/>
            </a:prstGeom>
          </p:spPr>
        </p:pic>
      </p:grpSp>
      <p:sp>
        <p:nvSpPr>
          <p:cNvPr id="3074" name="Title 1"/>
          <p:cNvSpPr>
            <a:spLocks noGrp="1"/>
          </p:cNvSpPr>
          <p:nvPr>
            <p:ph type="title"/>
          </p:nvPr>
        </p:nvSpPr>
        <p:spPr bwMode="auto">
          <a:xfrm>
            <a:off x="35496" y="44624"/>
            <a:ext cx="5102224" cy="859132"/>
          </a:xfrm>
          <a:solidFill>
            <a:srgbClr val="FFFFFF">
              <a:alpha val="80000"/>
            </a:srgbClr>
          </a:solidFill>
          <a:extLst/>
        </p:spPr>
        <p:txBody>
          <a:bodyPr vert="horz" wrap="square" lIns="91440" tIns="45720" rIns="91440" bIns="45720" numCol="1" anchor="t" anchorCtr="0" compatLnSpc="1">
            <a:prstTxWarp prst="textNoShape">
              <a:avLst/>
            </a:prstTxWarp>
          </a:bodyPr>
          <a:lstStyle/>
          <a:p>
            <a:r>
              <a:rPr lang="en-GB" altLang="en-US" sz="2400" dirty="0" smtClean="0">
                <a:latin typeface="Verdana" panose="020B0604030504040204" pitchFamily="34" charset="0"/>
                <a:ea typeface="Verdana" panose="020B0604030504040204" pitchFamily="34" charset="0"/>
                <a:cs typeface="Verdana" panose="020B0604030504040204" pitchFamily="34" charset="0"/>
              </a:rPr>
              <a:t/>
            </a:r>
            <a:br>
              <a:rPr lang="en-GB" altLang="en-US" sz="2400" dirty="0" smtClean="0">
                <a:latin typeface="Verdana" panose="020B0604030504040204" pitchFamily="34" charset="0"/>
                <a:ea typeface="Verdana" panose="020B0604030504040204" pitchFamily="34" charset="0"/>
                <a:cs typeface="Verdana" panose="020B0604030504040204" pitchFamily="34" charset="0"/>
              </a:rPr>
            </a:br>
            <a:r>
              <a:rPr lang="en-GB" altLang="en-US" sz="2400" dirty="0" smtClean="0">
                <a:latin typeface="Verdana" panose="020B0604030504040204" pitchFamily="34" charset="0"/>
                <a:ea typeface="Verdana" panose="020B0604030504040204" pitchFamily="34" charset="0"/>
                <a:cs typeface="Verdana" panose="020B0604030504040204" pitchFamily="34" charset="0"/>
              </a:rPr>
              <a:t>The Sector Forum SSCC</a:t>
            </a:r>
          </a:p>
        </p:txBody>
      </p:sp>
      <p:sp>
        <p:nvSpPr>
          <p:cNvPr id="6" name="Content Placeholder 5"/>
          <p:cNvSpPr>
            <a:spLocks noGrp="1"/>
          </p:cNvSpPr>
          <p:nvPr>
            <p:ph idx="1"/>
          </p:nvPr>
        </p:nvSpPr>
        <p:spPr>
          <a:xfrm>
            <a:off x="179512" y="1196752"/>
            <a:ext cx="8784976" cy="4896544"/>
          </a:xfrm>
        </p:spPr>
        <p:txBody>
          <a:bodyPr/>
          <a:lstStyle/>
          <a:p>
            <a:r>
              <a:rPr lang="en-US" sz="2000" dirty="0" smtClean="0"/>
              <a:t>SF-SSCC </a:t>
            </a:r>
            <a:r>
              <a:rPr lang="en-US" sz="2000" dirty="0"/>
              <a:t>is a </a:t>
            </a:r>
            <a:r>
              <a:rPr lang="en-US" sz="2000" b="1" dirty="0"/>
              <a:t>joint </a:t>
            </a:r>
            <a:r>
              <a:rPr lang="en-US" sz="2000" b="1" dirty="0" smtClean="0"/>
              <a:t>strategy &amp; advisory </a:t>
            </a:r>
            <a:r>
              <a:rPr lang="en-US" sz="2000" b="1" dirty="0"/>
              <a:t>group </a:t>
            </a:r>
            <a:r>
              <a:rPr lang="en-US" sz="2000" b="1" dirty="0" smtClean="0"/>
              <a:t>of the European Standardization Organizations (ESOs) </a:t>
            </a:r>
            <a:r>
              <a:rPr lang="en-US" sz="2000" dirty="0"/>
              <a:t>that acts as an </a:t>
            </a:r>
            <a:r>
              <a:rPr lang="en-US" sz="2000" b="1" dirty="0"/>
              <a:t>advisory and coordinating body </a:t>
            </a:r>
            <a:r>
              <a:rPr lang="en-US" sz="2000" dirty="0"/>
              <a:t>for European standardization activities related to </a:t>
            </a:r>
            <a:r>
              <a:rPr lang="en-US" sz="2000" dirty="0" smtClean="0"/>
              <a:t>Smart and Sustainable Cities and Communities</a:t>
            </a:r>
          </a:p>
          <a:p>
            <a:r>
              <a:rPr lang="en-US" sz="2000" dirty="0" smtClean="0"/>
              <a:t>Liaise </a:t>
            </a:r>
            <a:r>
              <a:rPr lang="en-US" sz="2000" dirty="0"/>
              <a:t>with relevant international initiatives with the aim to </a:t>
            </a:r>
            <a:r>
              <a:rPr lang="en-US" sz="2000" b="1" dirty="0"/>
              <a:t>monitor standards already publicly available </a:t>
            </a:r>
            <a:r>
              <a:rPr lang="en-US" sz="2000" dirty="0"/>
              <a:t>that meet specific needs for smart and sustainable cities and communities (SSCC</a:t>
            </a:r>
            <a:r>
              <a:rPr lang="en-US" sz="2000" dirty="0" smtClean="0"/>
              <a:t>)</a:t>
            </a:r>
          </a:p>
          <a:p>
            <a:r>
              <a:rPr lang="en-US" sz="2000" b="1" dirty="0" smtClean="0"/>
              <a:t>Analyze </a:t>
            </a:r>
            <a:r>
              <a:rPr lang="en-US" sz="2000" b="1" dirty="0"/>
              <a:t>and recommend standards </a:t>
            </a:r>
            <a:r>
              <a:rPr lang="en-US" sz="2000" dirty="0"/>
              <a:t>for development, implementation, adaptation, or revision by the ESOs (CEN, CENELEC and ETSI)</a:t>
            </a:r>
          </a:p>
          <a:p>
            <a:pPr lvl="0"/>
            <a:r>
              <a:rPr lang="en-US" sz="2000" dirty="0">
                <a:solidFill>
                  <a:prstClr val="black"/>
                </a:solidFill>
              </a:rPr>
              <a:t>Discuss the </a:t>
            </a:r>
            <a:r>
              <a:rPr lang="en-US" sz="2000" b="1" dirty="0">
                <a:solidFill>
                  <a:prstClr val="black"/>
                </a:solidFill>
              </a:rPr>
              <a:t>relevance of the adoption </a:t>
            </a:r>
            <a:r>
              <a:rPr lang="en-US" sz="2000" dirty="0">
                <a:solidFill>
                  <a:prstClr val="black"/>
                </a:solidFill>
              </a:rPr>
              <a:t>of existing </a:t>
            </a:r>
            <a:r>
              <a:rPr lang="en-US" sz="2000" b="1" dirty="0">
                <a:solidFill>
                  <a:prstClr val="black"/>
                </a:solidFill>
              </a:rPr>
              <a:t>international standards </a:t>
            </a:r>
            <a:r>
              <a:rPr lang="en-US" sz="2000" dirty="0">
                <a:solidFill>
                  <a:prstClr val="black"/>
                </a:solidFill>
              </a:rPr>
              <a:t>at </a:t>
            </a:r>
            <a:r>
              <a:rPr lang="en-US" sz="2000" b="1" dirty="0">
                <a:solidFill>
                  <a:prstClr val="black"/>
                </a:solidFill>
              </a:rPr>
              <a:t>European level </a:t>
            </a:r>
            <a:r>
              <a:rPr lang="en-US" sz="2000" dirty="0">
                <a:solidFill>
                  <a:prstClr val="black"/>
                </a:solidFill>
              </a:rPr>
              <a:t>and make recommendation to the Boards</a:t>
            </a:r>
          </a:p>
          <a:p>
            <a:endParaRPr lang="en-GB" sz="2800" dirty="0"/>
          </a:p>
        </p:txBody>
      </p:sp>
    </p:spTree>
    <p:extLst>
      <p:ext uri="{BB962C8B-B14F-4D97-AF65-F5344CB8AC3E}">
        <p14:creationId xmlns:p14="http://schemas.microsoft.com/office/powerpoint/2010/main" val="26619765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51520" y="1268760"/>
            <a:ext cx="8496944" cy="5112568"/>
          </a:xfrm>
        </p:spPr>
        <p:txBody>
          <a:bodyPr/>
          <a:lstStyle/>
          <a:p>
            <a:r>
              <a:rPr lang="en-US" sz="2000" dirty="0" smtClean="0"/>
              <a:t>Organize </a:t>
            </a:r>
            <a:r>
              <a:rPr lang="en-US" sz="2000" dirty="0"/>
              <a:t>a </a:t>
            </a:r>
            <a:r>
              <a:rPr lang="en-US" sz="2000" b="1" dirty="0"/>
              <a:t>series of annual event </a:t>
            </a:r>
            <a:r>
              <a:rPr lang="en-US" sz="2000" dirty="0"/>
              <a:t>(at least once a year) about standardization for SSCC open to all relevant stakeholders as to collect needs, share experiences and favor the exchange of best practices and replicable solutions in cities and </a:t>
            </a:r>
            <a:r>
              <a:rPr lang="en-US" sz="2000" dirty="0" smtClean="0"/>
              <a:t>communities</a:t>
            </a:r>
          </a:p>
          <a:p>
            <a:r>
              <a:rPr lang="en-US" sz="2000" dirty="0"/>
              <a:t>Permanent link and collaboration with the European Innovation Partnership on </a:t>
            </a:r>
            <a:r>
              <a:rPr lang="en-US" sz="2000" b="1" dirty="0"/>
              <a:t>Smart Cities &amp; Communities (EIP - SCC</a:t>
            </a:r>
            <a:r>
              <a:rPr lang="en-US" sz="2000" b="1" dirty="0" smtClean="0"/>
              <a:t>)</a:t>
            </a:r>
            <a:endParaRPr lang="en-US" sz="2000" dirty="0"/>
          </a:p>
          <a:p>
            <a:r>
              <a:rPr lang="en-US" sz="2000" dirty="0"/>
              <a:t>Identify and give due consideration to </a:t>
            </a:r>
            <a:r>
              <a:rPr lang="en-US" sz="2000" b="1" dirty="0"/>
              <a:t>European innovation and research projects </a:t>
            </a:r>
            <a:r>
              <a:rPr lang="en-US" sz="2000" dirty="0"/>
              <a:t>dealing with standardization for smart and sustainable cities which might impact the field/subject </a:t>
            </a:r>
          </a:p>
          <a:p>
            <a:endParaRPr lang="en-US" sz="2000" dirty="0"/>
          </a:p>
          <a:p>
            <a:pPr marL="0" indent="0">
              <a:buNone/>
            </a:pPr>
            <a:endParaRPr lang="en-GB" sz="2800" dirty="0"/>
          </a:p>
        </p:txBody>
      </p:sp>
      <p:grpSp>
        <p:nvGrpSpPr>
          <p:cNvPr id="4" name="Groupe 3"/>
          <p:cNvGrpSpPr/>
          <p:nvPr/>
        </p:nvGrpSpPr>
        <p:grpSpPr>
          <a:xfrm>
            <a:off x="12471" y="48645"/>
            <a:ext cx="5135593" cy="855112"/>
            <a:chOff x="12471" y="48645"/>
            <a:chExt cx="5135593" cy="855112"/>
          </a:xfrm>
        </p:grpSpPr>
        <p:pic>
          <p:nvPicPr>
            <p:cNvPr id="7"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8865" t="7587" r="8599" b="60180"/>
            <a:stretch/>
          </p:blipFill>
          <p:spPr>
            <a:xfrm>
              <a:off x="12471" y="48645"/>
              <a:ext cx="1247162" cy="855111"/>
            </a:xfrm>
            <a:prstGeom prst="rect">
              <a:avLst/>
            </a:prstGeom>
          </p:spPr>
        </p:pic>
        <p:pic>
          <p:nvPicPr>
            <p:cNvPr id="8"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8600" t="40541" r="8864" b="40540"/>
            <a:stretch/>
          </p:blipFill>
          <p:spPr>
            <a:xfrm>
              <a:off x="1109352" y="48645"/>
              <a:ext cx="2238512" cy="855111"/>
            </a:xfrm>
            <a:prstGeom prst="rect">
              <a:avLst/>
            </a:prstGeom>
          </p:spPr>
        </p:pic>
        <p:pic>
          <p:nvPicPr>
            <p:cNvPr id="9"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9746" t="60000" r="8067" b="22162"/>
            <a:stretch/>
          </p:blipFill>
          <p:spPr>
            <a:xfrm>
              <a:off x="3324034" y="102015"/>
              <a:ext cx="1824030" cy="801742"/>
            </a:xfrm>
            <a:prstGeom prst="rect">
              <a:avLst/>
            </a:prstGeom>
          </p:spPr>
        </p:pic>
      </p:grpSp>
      <p:sp>
        <p:nvSpPr>
          <p:cNvPr id="10" name="Title 1"/>
          <p:cNvSpPr txBox="1">
            <a:spLocks/>
          </p:cNvSpPr>
          <p:nvPr/>
        </p:nvSpPr>
        <p:spPr bwMode="auto">
          <a:xfrm>
            <a:off x="35496" y="44624"/>
            <a:ext cx="5328592" cy="859132"/>
          </a:xfrm>
          <a:prstGeom prst="rect">
            <a:avLst/>
          </a:prstGeom>
          <a:solidFill>
            <a:srgbClr val="FFFFFF">
              <a:alpha val="80000"/>
            </a:srgbClr>
          </a:solidFill>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GB" altLang="en-US" sz="2400" b="1"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a:p>
            <a:r>
              <a:rPr lang="en-GB" altLang="en-US" sz="2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Tasks </a:t>
            </a:r>
            <a:r>
              <a:rPr lang="en-GB" altLang="en-US" sz="2400" dirty="0">
                <a:solidFill>
                  <a:prstClr val="black"/>
                </a:solidFill>
                <a:latin typeface="Verdana" panose="020B0604030504040204" pitchFamily="34" charset="0"/>
                <a:ea typeface="Verdana" panose="020B0604030504040204" pitchFamily="34" charset="0"/>
                <a:cs typeface="Verdana" panose="020B0604030504040204" pitchFamily="34" charset="0"/>
              </a:rPr>
              <a:t>of the SF-SSCC</a:t>
            </a:r>
            <a:endParaRPr lang="en-GB" altLang="en-US" sz="2400"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647665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3"/>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 y="1074338"/>
            <a:ext cx="8969376" cy="395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1" name="Connecteur droit 110"/>
          <p:cNvCxnSpPr/>
          <p:nvPr/>
        </p:nvCxnSpPr>
        <p:spPr>
          <a:xfrm flipH="1" flipV="1">
            <a:off x="4572000" y="1316038"/>
            <a:ext cx="3602038" cy="2163762"/>
          </a:xfrm>
          <a:prstGeom prst="line">
            <a:avLst/>
          </a:prstGeom>
        </p:spPr>
        <p:style>
          <a:lnRef idx="1">
            <a:schemeClr val="dk1"/>
          </a:lnRef>
          <a:fillRef idx="0">
            <a:schemeClr val="dk1"/>
          </a:fillRef>
          <a:effectRef idx="0">
            <a:schemeClr val="dk1"/>
          </a:effectRef>
          <a:fontRef idx="minor">
            <a:schemeClr val="tx1"/>
          </a:fontRef>
        </p:style>
      </p:cxnSp>
      <p:cxnSp>
        <p:nvCxnSpPr>
          <p:cNvPr id="39" name="Connecteur droit 38"/>
          <p:cNvCxnSpPr/>
          <p:nvPr/>
        </p:nvCxnSpPr>
        <p:spPr>
          <a:xfrm flipV="1">
            <a:off x="1435100" y="1316038"/>
            <a:ext cx="3136900" cy="1857375"/>
          </a:xfrm>
          <a:prstGeom prst="line">
            <a:avLst/>
          </a:prstGeom>
        </p:spPr>
        <p:style>
          <a:lnRef idx="1">
            <a:schemeClr val="dk1"/>
          </a:lnRef>
          <a:fillRef idx="0">
            <a:schemeClr val="dk1"/>
          </a:fillRef>
          <a:effectRef idx="0">
            <a:schemeClr val="dk1"/>
          </a:effectRef>
          <a:fontRef idx="minor">
            <a:schemeClr val="tx1"/>
          </a:fontRef>
        </p:style>
      </p:cxnSp>
      <p:cxnSp>
        <p:nvCxnSpPr>
          <p:cNvPr id="106" name="Connecteur droit 105"/>
          <p:cNvCxnSpPr/>
          <p:nvPr/>
        </p:nvCxnSpPr>
        <p:spPr>
          <a:xfrm flipV="1">
            <a:off x="2316163" y="1316038"/>
            <a:ext cx="2255837" cy="1847850"/>
          </a:xfrm>
          <a:prstGeom prst="line">
            <a:avLst/>
          </a:prstGeom>
        </p:spPr>
        <p:style>
          <a:lnRef idx="1">
            <a:schemeClr val="dk1"/>
          </a:lnRef>
          <a:fillRef idx="0">
            <a:schemeClr val="dk1"/>
          </a:fillRef>
          <a:effectRef idx="0">
            <a:schemeClr val="dk1"/>
          </a:effectRef>
          <a:fontRef idx="minor">
            <a:schemeClr val="tx1"/>
          </a:fontRef>
        </p:style>
      </p:cxnSp>
      <p:cxnSp>
        <p:nvCxnSpPr>
          <p:cNvPr id="107" name="Connecteur droit 106"/>
          <p:cNvCxnSpPr/>
          <p:nvPr/>
        </p:nvCxnSpPr>
        <p:spPr>
          <a:xfrm flipV="1">
            <a:off x="4454525" y="1316038"/>
            <a:ext cx="117475" cy="1677987"/>
          </a:xfrm>
          <a:prstGeom prst="line">
            <a:avLst/>
          </a:prstGeom>
        </p:spPr>
        <p:style>
          <a:lnRef idx="1">
            <a:schemeClr val="dk1"/>
          </a:lnRef>
          <a:fillRef idx="0">
            <a:schemeClr val="dk1"/>
          </a:fillRef>
          <a:effectRef idx="0">
            <a:schemeClr val="dk1"/>
          </a:effectRef>
          <a:fontRef idx="minor">
            <a:schemeClr val="tx1"/>
          </a:fontRef>
        </p:style>
      </p:cxnSp>
      <p:cxnSp>
        <p:nvCxnSpPr>
          <p:cNvPr id="108" name="Connecteur droit 107"/>
          <p:cNvCxnSpPr/>
          <p:nvPr/>
        </p:nvCxnSpPr>
        <p:spPr>
          <a:xfrm flipH="1" flipV="1">
            <a:off x="4572000" y="1316038"/>
            <a:ext cx="2168525" cy="1947862"/>
          </a:xfrm>
          <a:prstGeom prst="line">
            <a:avLst/>
          </a:prstGeom>
        </p:spPr>
        <p:style>
          <a:lnRef idx="1">
            <a:schemeClr val="dk1"/>
          </a:lnRef>
          <a:fillRef idx="0">
            <a:schemeClr val="dk1"/>
          </a:fillRef>
          <a:effectRef idx="0">
            <a:schemeClr val="dk1"/>
          </a:effectRef>
          <a:fontRef idx="minor">
            <a:schemeClr val="tx1"/>
          </a:fontRef>
        </p:style>
      </p:cxnSp>
      <p:cxnSp>
        <p:nvCxnSpPr>
          <p:cNvPr id="109" name="Connecteur droit 108"/>
          <p:cNvCxnSpPr/>
          <p:nvPr/>
        </p:nvCxnSpPr>
        <p:spPr>
          <a:xfrm>
            <a:off x="4572000" y="1316038"/>
            <a:ext cx="2803525" cy="1947862"/>
          </a:xfrm>
          <a:prstGeom prst="line">
            <a:avLst/>
          </a:prstGeom>
        </p:spPr>
        <p:style>
          <a:lnRef idx="1">
            <a:schemeClr val="dk1"/>
          </a:lnRef>
          <a:fillRef idx="0">
            <a:schemeClr val="dk1"/>
          </a:fillRef>
          <a:effectRef idx="0">
            <a:schemeClr val="dk1"/>
          </a:effectRef>
          <a:fontRef idx="minor">
            <a:schemeClr val="tx1"/>
          </a:fontRef>
        </p:style>
      </p:cxnSp>
      <p:cxnSp>
        <p:nvCxnSpPr>
          <p:cNvPr id="110" name="Connecteur droit 109"/>
          <p:cNvCxnSpPr/>
          <p:nvPr/>
        </p:nvCxnSpPr>
        <p:spPr>
          <a:xfrm>
            <a:off x="4572000" y="1316038"/>
            <a:ext cx="3602038" cy="1725612"/>
          </a:xfrm>
          <a:prstGeom prst="line">
            <a:avLst/>
          </a:prstGeom>
        </p:spPr>
        <p:style>
          <a:lnRef idx="1">
            <a:schemeClr val="dk1"/>
          </a:lnRef>
          <a:fillRef idx="0">
            <a:schemeClr val="dk1"/>
          </a:fillRef>
          <a:effectRef idx="0">
            <a:schemeClr val="dk1"/>
          </a:effectRef>
          <a:fontRef idx="minor">
            <a:schemeClr val="tx1"/>
          </a:fontRef>
        </p:style>
      </p:cxnSp>
      <p:grpSp>
        <p:nvGrpSpPr>
          <p:cNvPr id="53258" name="Groupe 18"/>
          <p:cNvGrpSpPr>
            <a:grpSpLocks/>
          </p:cNvGrpSpPr>
          <p:nvPr/>
        </p:nvGrpSpPr>
        <p:grpSpPr bwMode="auto">
          <a:xfrm>
            <a:off x="3927475" y="2776538"/>
            <a:ext cx="1055688" cy="433387"/>
            <a:chOff x="3886200" y="4881632"/>
            <a:chExt cx="1054800" cy="432000"/>
          </a:xfrm>
        </p:grpSpPr>
        <p:sp>
          <p:nvSpPr>
            <p:cNvPr id="73" name="Rounded Rectangle 13"/>
            <p:cNvSpPr/>
            <p:nvPr/>
          </p:nvSpPr>
          <p:spPr>
            <a:xfrm>
              <a:off x="3886200" y="4881632"/>
              <a:ext cx="10548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307"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513" y="4917632"/>
              <a:ext cx="98217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59" name="Groupe 19"/>
          <p:cNvGrpSpPr>
            <a:grpSpLocks/>
          </p:cNvGrpSpPr>
          <p:nvPr/>
        </p:nvGrpSpPr>
        <p:grpSpPr bwMode="auto">
          <a:xfrm>
            <a:off x="7034213" y="3041650"/>
            <a:ext cx="684212" cy="431800"/>
            <a:chOff x="6912212" y="3380691"/>
            <a:chExt cx="684000" cy="432000"/>
          </a:xfrm>
        </p:grpSpPr>
        <p:sp>
          <p:nvSpPr>
            <p:cNvPr id="75" name="Rounded Rectangle 13"/>
            <p:cNvSpPr/>
            <p:nvPr/>
          </p:nvSpPr>
          <p:spPr>
            <a:xfrm>
              <a:off x="6912212" y="3380691"/>
              <a:ext cx="6840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305"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8212" y="3416691"/>
              <a:ext cx="612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60" name="Groupe 20"/>
          <p:cNvGrpSpPr>
            <a:grpSpLocks/>
          </p:cNvGrpSpPr>
          <p:nvPr/>
        </p:nvGrpSpPr>
        <p:grpSpPr bwMode="auto">
          <a:xfrm>
            <a:off x="6524625" y="3048000"/>
            <a:ext cx="431800" cy="431800"/>
            <a:chOff x="5221831" y="4419600"/>
            <a:chExt cx="432000" cy="432000"/>
          </a:xfrm>
        </p:grpSpPr>
        <p:sp>
          <p:nvSpPr>
            <p:cNvPr id="76" name="Rounded Rectangle 13"/>
            <p:cNvSpPr/>
            <p:nvPr/>
          </p:nvSpPr>
          <p:spPr>
            <a:xfrm>
              <a:off x="5221831" y="4419600"/>
              <a:ext cx="4320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303" name="Picture 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7831" y="4455600"/>
              <a:ext cx="36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61" name="Groupe 65"/>
          <p:cNvGrpSpPr>
            <a:grpSpLocks/>
          </p:cNvGrpSpPr>
          <p:nvPr/>
        </p:nvGrpSpPr>
        <p:grpSpPr bwMode="auto">
          <a:xfrm>
            <a:off x="1976438" y="2955925"/>
            <a:ext cx="679450" cy="431800"/>
            <a:chOff x="1975800" y="3295184"/>
            <a:chExt cx="680400" cy="432000"/>
          </a:xfrm>
        </p:grpSpPr>
        <p:sp>
          <p:nvSpPr>
            <p:cNvPr id="70" name="Rounded Rectangle 13"/>
            <p:cNvSpPr/>
            <p:nvPr/>
          </p:nvSpPr>
          <p:spPr>
            <a:xfrm>
              <a:off x="1975800" y="3295184"/>
              <a:ext cx="6804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301"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11074" y="3323697"/>
              <a:ext cx="609851"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62" name="Groupe 66"/>
          <p:cNvGrpSpPr>
            <a:grpSpLocks/>
          </p:cNvGrpSpPr>
          <p:nvPr/>
        </p:nvGrpSpPr>
        <p:grpSpPr bwMode="auto">
          <a:xfrm>
            <a:off x="971550" y="2957513"/>
            <a:ext cx="792163" cy="431800"/>
            <a:chOff x="971400" y="3296484"/>
            <a:chExt cx="792000" cy="432000"/>
          </a:xfrm>
        </p:grpSpPr>
        <p:sp>
          <p:nvSpPr>
            <p:cNvPr id="69" name="Rounded Rectangle 13"/>
            <p:cNvSpPr/>
            <p:nvPr/>
          </p:nvSpPr>
          <p:spPr>
            <a:xfrm>
              <a:off x="971400" y="3296484"/>
              <a:ext cx="7920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99" name="Picture 3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7400" y="3323697"/>
              <a:ext cx="72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63" name="Groupe 5"/>
          <p:cNvGrpSpPr>
            <a:grpSpLocks/>
          </p:cNvGrpSpPr>
          <p:nvPr/>
        </p:nvGrpSpPr>
        <p:grpSpPr bwMode="auto">
          <a:xfrm>
            <a:off x="7813675" y="3267075"/>
            <a:ext cx="720725" cy="431800"/>
            <a:chOff x="7737806" y="3683697"/>
            <a:chExt cx="720000" cy="432000"/>
          </a:xfrm>
        </p:grpSpPr>
        <p:sp>
          <p:nvSpPr>
            <p:cNvPr id="78" name="Rounded Rectangle 13"/>
            <p:cNvSpPr/>
            <p:nvPr/>
          </p:nvSpPr>
          <p:spPr>
            <a:xfrm>
              <a:off x="7737806" y="3683697"/>
              <a:ext cx="7200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97"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72806" y="3719697"/>
              <a:ext cx="65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64" name="Groupe 4"/>
          <p:cNvGrpSpPr>
            <a:grpSpLocks/>
          </p:cNvGrpSpPr>
          <p:nvPr/>
        </p:nvGrpSpPr>
        <p:grpSpPr bwMode="auto">
          <a:xfrm>
            <a:off x="7813675" y="2798763"/>
            <a:ext cx="720725" cy="433387"/>
            <a:chOff x="7883605" y="3235816"/>
            <a:chExt cx="720000" cy="432000"/>
          </a:xfrm>
        </p:grpSpPr>
        <p:sp>
          <p:nvSpPr>
            <p:cNvPr id="77" name="Rounded Rectangle 13"/>
            <p:cNvSpPr/>
            <p:nvPr/>
          </p:nvSpPr>
          <p:spPr>
            <a:xfrm>
              <a:off x="7883605" y="3235816"/>
              <a:ext cx="720000" cy="432000"/>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95"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34501" y="3271816"/>
              <a:ext cx="618207" cy="3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54" name="Connecteur droit 53"/>
          <p:cNvCxnSpPr/>
          <p:nvPr/>
        </p:nvCxnSpPr>
        <p:spPr>
          <a:xfrm flipH="1" flipV="1">
            <a:off x="4572000" y="1317625"/>
            <a:ext cx="1719263" cy="2414588"/>
          </a:xfrm>
          <a:prstGeom prst="line">
            <a:avLst/>
          </a:prstGeom>
        </p:spPr>
        <p:style>
          <a:lnRef idx="1">
            <a:schemeClr val="dk1"/>
          </a:lnRef>
          <a:fillRef idx="0">
            <a:schemeClr val="dk1"/>
          </a:fillRef>
          <a:effectRef idx="0">
            <a:schemeClr val="dk1"/>
          </a:effectRef>
          <a:fontRef idx="minor">
            <a:schemeClr val="tx1"/>
          </a:fontRef>
        </p:style>
      </p:cxnSp>
      <p:sp>
        <p:nvSpPr>
          <p:cNvPr id="50" name="Rounded Rectangle 14"/>
          <p:cNvSpPr/>
          <p:nvPr/>
        </p:nvSpPr>
        <p:spPr>
          <a:xfrm>
            <a:off x="2789238" y="1100138"/>
            <a:ext cx="3565525" cy="433387"/>
          </a:xfrm>
          <a:prstGeom prst="roundRect">
            <a:avLst/>
          </a:prstGeom>
          <a:solidFill>
            <a:schemeClr val="bg1"/>
          </a:solidFill>
          <a:ln>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1400" b="1" dirty="0">
                <a:solidFill>
                  <a:srgbClr val="1F497D">
                    <a:lumMod val="75000"/>
                  </a:srgbClr>
                </a:solidFill>
              </a:rPr>
              <a:t>Over 200 member organizations in oneM2M</a:t>
            </a:r>
          </a:p>
        </p:txBody>
      </p:sp>
      <p:grpSp>
        <p:nvGrpSpPr>
          <p:cNvPr id="53267" name="Groupe 2"/>
          <p:cNvGrpSpPr>
            <a:grpSpLocks/>
          </p:cNvGrpSpPr>
          <p:nvPr/>
        </p:nvGrpSpPr>
        <p:grpSpPr bwMode="auto">
          <a:xfrm>
            <a:off x="5915025" y="3514725"/>
            <a:ext cx="752475" cy="433388"/>
            <a:chOff x="479713" y="5004453"/>
            <a:chExt cx="752400" cy="433387"/>
          </a:xfrm>
        </p:grpSpPr>
        <p:sp>
          <p:nvSpPr>
            <p:cNvPr id="52" name="Rounded Rectangle 13"/>
            <p:cNvSpPr/>
            <p:nvPr/>
          </p:nvSpPr>
          <p:spPr bwMode="auto">
            <a:xfrm>
              <a:off x="479713" y="5004453"/>
              <a:ext cx="752400" cy="433387"/>
            </a:xfrm>
            <a:prstGeom prst="roundRect">
              <a:avLst/>
            </a:prstGeom>
            <a:solidFill>
              <a:schemeClr val="bg1"/>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93"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5913" y="5041146"/>
              <a:ext cx="6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3268" name="Titre 2"/>
          <p:cNvSpPr>
            <a:spLocks noGrp="1"/>
          </p:cNvSpPr>
          <p:nvPr>
            <p:ph type="title"/>
          </p:nvPr>
        </p:nvSpPr>
        <p:spPr>
          <a:xfrm>
            <a:off x="344488" y="85725"/>
            <a:ext cx="8580437" cy="865188"/>
          </a:xfrm>
          <a:noFill/>
        </p:spPr>
        <p:txBody>
          <a:bodyPr/>
          <a:lstStyle/>
          <a:p>
            <a:r>
              <a:rPr lang="en-US" altLang="fr-FR" smtClean="0"/>
              <a:t>oneM2M Partnership </a:t>
            </a:r>
            <a:r>
              <a:rPr lang="fr-FR" altLang="fr-FR" smtClean="0"/>
              <a:t>Project </a:t>
            </a:r>
          </a:p>
        </p:txBody>
      </p:sp>
      <p:grpSp>
        <p:nvGrpSpPr>
          <p:cNvPr id="53269" name="Groupe 16"/>
          <p:cNvGrpSpPr>
            <a:grpSpLocks/>
          </p:cNvGrpSpPr>
          <p:nvPr/>
        </p:nvGrpSpPr>
        <p:grpSpPr bwMode="auto">
          <a:xfrm>
            <a:off x="2620963" y="5199063"/>
            <a:ext cx="1090612" cy="431800"/>
            <a:chOff x="2809425" y="5029200"/>
            <a:chExt cx="1090800" cy="432000"/>
          </a:xfrm>
        </p:grpSpPr>
        <p:sp>
          <p:nvSpPr>
            <p:cNvPr id="33" name="Rounded Rectangle 14"/>
            <p:cNvSpPr/>
            <p:nvPr/>
          </p:nvSpPr>
          <p:spPr>
            <a:xfrm>
              <a:off x="2809425" y="5029200"/>
              <a:ext cx="1090800" cy="432000"/>
            </a:xfrm>
            <a:prstGeom prst="roundRect">
              <a:avLst/>
            </a:prstGeom>
            <a:solidFill>
              <a:schemeClr val="bg1"/>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91"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45792" y="5065200"/>
              <a:ext cx="1018065"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70" name="Groupe 23"/>
          <p:cNvGrpSpPr>
            <a:grpSpLocks/>
          </p:cNvGrpSpPr>
          <p:nvPr/>
        </p:nvGrpSpPr>
        <p:grpSpPr bwMode="auto">
          <a:xfrm>
            <a:off x="3860800" y="5211763"/>
            <a:ext cx="774700" cy="431800"/>
            <a:chOff x="5958458" y="5638800"/>
            <a:chExt cx="774000" cy="432000"/>
          </a:xfrm>
        </p:grpSpPr>
        <p:sp>
          <p:nvSpPr>
            <p:cNvPr id="48" name="Rounded Rectangle 14"/>
            <p:cNvSpPr/>
            <p:nvPr/>
          </p:nvSpPr>
          <p:spPr>
            <a:xfrm>
              <a:off x="5958458" y="5638800"/>
              <a:ext cx="774000" cy="432000"/>
            </a:xfrm>
            <a:prstGeom prst="roundRect">
              <a:avLst/>
            </a:prstGeom>
            <a:solidFill>
              <a:schemeClr val="bg1"/>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89" name="Picture 1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994931" y="5674800"/>
              <a:ext cx="701053"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71" name="Groupe 24"/>
          <p:cNvGrpSpPr>
            <a:grpSpLocks/>
          </p:cNvGrpSpPr>
          <p:nvPr/>
        </p:nvGrpSpPr>
        <p:grpSpPr bwMode="auto">
          <a:xfrm>
            <a:off x="4779963" y="5199063"/>
            <a:ext cx="641350" cy="431800"/>
            <a:chOff x="7033993" y="5232679"/>
            <a:chExt cx="640800" cy="432000"/>
          </a:xfrm>
        </p:grpSpPr>
        <p:sp>
          <p:nvSpPr>
            <p:cNvPr id="71" name="Rounded Rectangle 14"/>
            <p:cNvSpPr/>
            <p:nvPr/>
          </p:nvSpPr>
          <p:spPr>
            <a:xfrm>
              <a:off x="7033993" y="5232679"/>
              <a:ext cx="640800" cy="432000"/>
            </a:xfrm>
            <a:prstGeom prst="roundRect">
              <a:avLst/>
            </a:prstGeom>
            <a:solidFill>
              <a:schemeClr val="bg1"/>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87" name="Picture 2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70028" y="5268679"/>
              <a:ext cx="57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72" name="Groupe 48"/>
          <p:cNvGrpSpPr>
            <a:grpSpLocks/>
          </p:cNvGrpSpPr>
          <p:nvPr/>
        </p:nvGrpSpPr>
        <p:grpSpPr bwMode="auto">
          <a:xfrm>
            <a:off x="1054100" y="5186363"/>
            <a:ext cx="1417638" cy="431800"/>
            <a:chOff x="1435800" y="5638800"/>
            <a:chExt cx="1418400" cy="432000"/>
          </a:xfrm>
        </p:grpSpPr>
        <p:sp>
          <p:nvSpPr>
            <p:cNvPr id="51" name="Rounded Rectangle 14"/>
            <p:cNvSpPr/>
            <p:nvPr/>
          </p:nvSpPr>
          <p:spPr>
            <a:xfrm>
              <a:off x="1435800" y="5638800"/>
              <a:ext cx="1418400" cy="432000"/>
            </a:xfrm>
            <a:prstGeom prst="roundRect">
              <a:avLst/>
            </a:prstGeom>
            <a:solidFill>
              <a:schemeClr val="bg1"/>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85" name="Picture 10"/>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72103" y="5674800"/>
              <a:ext cx="134579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3273" name="Groupe 1"/>
          <p:cNvGrpSpPr>
            <a:grpSpLocks/>
          </p:cNvGrpSpPr>
          <p:nvPr/>
        </p:nvGrpSpPr>
        <p:grpSpPr bwMode="auto">
          <a:xfrm>
            <a:off x="5565775" y="5211763"/>
            <a:ext cx="431800" cy="431800"/>
            <a:chOff x="8051452" y="5832474"/>
            <a:chExt cx="432000" cy="431800"/>
          </a:xfrm>
        </p:grpSpPr>
        <p:sp>
          <p:nvSpPr>
            <p:cNvPr id="56" name="Rounded Rectangle 14"/>
            <p:cNvSpPr/>
            <p:nvPr/>
          </p:nvSpPr>
          <p:spPr bwMode="auto">
            <a:xfrm>
              <a:off x="8051452" y="5832474"/>
              <a:ext cx="432000" cy="431800"/>
            </a:xfrm>
            <a:prstGeom prst="roundRect">
              <a:avLst/>
            </a:prstGeom>
            <a:solidFill>
              <a:schemeClr val="bg1"/>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0" hangingPunct="0">
                <a:defRPr/>
              </a:pPr>
              <a:endParaRPr lang="fr-FR" altLang="fr-FR" sz="1100">
                <a:solidFill>
                  <a:srgbClr val="262626"/>
                </a:solidFill>
              </a:endParaRPr>
            </a:p>
          </p:txBody>
        </p:sp>
        <p:pic>
          <p:nvPicPr>
            <p:cNvPr id="53283" name="Picture 5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087452" y="5868291"/>
              <a:ext cx="36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3274" name="TextBox 1"/>
          <p:cNvSpPr txBox="1">
            <a:spLocks noChangeArrowheads="1"/>
          </p:cNvSpPr>
          <p:nvPr/>
        </p:nvSpPr>
        <p:spPr bwMode="auto">
          <a:xfrm>
            <a:off x="1366838" y="5867400"/>
            <a:ext cx="644683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800" b="1">
                <a:solidFill>
                  <a:srgbClr val="FF0000"/>
                </a:solidFill>
                <a:latin typeface="Calibri" panose="020F0502020204030204" pitchFamily="34" charset="0"/>
                <a:hlinkClick r:id="rId17"/>
              </a:rPr>
              <a:t>www.oneM2M.org</a:t>
            </a:r>
            <a:endParaRPr lang="en-US" altLang="en-US" sz="2800" b="1">
              <a:solidFill>
                <a:srgbClr val="FF0000"/>
              </a:solidFill>
              <a:latin typeface="Calibri" panose="020F0502020204030204" pitchFamily="34" charset="0"/>
            </a:endParaRPr>
          </a:p>
          <a:p>
            <a:pPr algn="ctr"/>
            <a:r>
              <a:rPr lang="en-US" altLang="en-US" sz="2800" b="1">
                <a:solidFill>
                  <a:srgbClr val="FF0000"/>
                </a:solidFill>
                <a:latin typeface="Calibri" panose="020F0502020204030204" pitchFamily="34" charset="0"/>
              </a:rPr>
              <a:t>All documents are publically available</a:t>
            </a:r>
          </a:p>
        </p:txBody>
      </p:sp>
      <p:grpSp>
        <p:nvGrpSpPr>
          <p:cNvPr id="53275" name="Group 5"/>
          <p:cNvGrpSpPr>
            <a:grpSpLocks/>
          </p:cNvGrpSpPr>
          <p:nvPr/>
        </p:nvGrpSpPr>
        <p:grpSpPr bwMode="auto">
          <a:xfrm>
            <a:off x="6138863" y="5199063"/>
            <a:ext cx="741362" cy="431800"/>
            <a:chOff x="5430838" y="5257800"/>
            <a:chExt cx="741362" cy="431800"/>
          </a:xfrm>
        </p:grpSpPr>
        <p:sp>
          <p:nvSpPr>
            <p:cNvPr id="2" name="Rounded Rectangle 1"/>
            <p:cNvSpPr/>
            <p:nvPr/>
          </p:nvSpPr>
          <p:spPr>
            <a:xfrm>
              <a:off x="5430838" y="5257800"/>
              <a:ext cx="741362" cy="431800"/>
            </a:xfrm>
            <a:prstGeom prst="roundRect">
              <a:avLst/>
            </a:prstGeom>
            <a:solidFill>
              <a:schemeClr val="bg1"/>
            </a:solidFill>
            <a:ln w="19050"/>
            <a:effectLst>
              <a:outerShdw blurRad="50800" dist="38100" dir="2700000" algn="tl" rotWithShape="0">
                <a:prstClr val="black">
                  <a:alpha val="50000"/>
                </a:prstClr>
              </a:outerShdw>
            </a:effectLst>
          </p:spPr>
          <p:style>
            <a:lnRef idx="1">
              <a:schemeClr val="accent2"/>
            </a:lnRef>
            <a:fillRef idx="2">
              <a:schemeClr val="accent2"/>
            </a:fillRef>
            <a:effectRef idx="1">
              <a:schemeClr val="accent2"/>
            </a:effectRef>
            <a:fontRef idx="minor">
              <a:schemeClr val="dk1"/>
            </a:fontRef>
          </p:style>
          <p:txBody>
            <a:bodyPr anchor="ctr"/>
            <a:lstStyle/>
            <a:p>
              <a:pPr algn="ctr" eaLnBrk="0" hangingPunct="0">
                <a:defRPr/>
              </a:pPr>
              <a:endParaRPr lang="en-GB" sz="1800">
                <a:solidFill>
                  <a:prstClr val="black"/>
                </a:solidFill>
              </a:endParaRPr>
            </a:p>
          </p:txBody>
        </p:sp>
        <p:pic>
          <p:nvPicPr>
            <p:cNvPr id="53281" name="Picture 3"/>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5544150" y="5281083"/>
              <a:ext cx="506027" cy="39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3276" name="Group 6"/>
          <p:cNvGrpSpPr>
            <a:grpSpLocks/>
          </p:cNvGrpSpPr>
          <p:nvPr/>
        </p:nvGrpSpPr>
        <p:grpSpPr bwMode="auto">
          <a:xfrm>
            <a:off x="7021513" y="5213350"/>
            <a:ext cx="1062037" cy="431800"/>
            <a:chOff x="6313488" y="5272088"/>
            <a:chExt cx="1062037" cy="431800"/>
          </a:xfrm>
        </p:grpSpPr>
        <p:sp>
          <p:nvSpPr>
            <p:cNvPr id="57" name="Rounded Rectangle 56"/>
            <p:cNvSpPr/>
            <p:nvPr/>
          </p:nvSpPr>
          <p:spPr>
            <a:xfrm>
              <a:off x="6313488" y="5272088"/>
              <a:ext cx="1062037" cy="431800"/>
            </a:xfrm>
            <a:prstGeom prst="roundRect">
              <a:avLst/>
            </a:prstGeom>
            <a:solidFill>
              <a:schemeClr val="bg1"/>
            </a:solidFill>
            <a:ln w="19050"/>
            <a:effectLst>
              <a:outerShdw blurRad="50800" dist="38100" dir="2700000" algn="tl" rotWithShape="0">
                <a:prstClr val="black">
                  <a:alpha val="50000"/>
                </a:prstClr>
              </a:outerShdw>
            </a:effectLst>
          </p:spPr>
          <p:style>
            <a:lnRef idx="1">
              <a:schemeClr val="accent2"/>
            </a:lnRef>
            <a:fillRef idx="2">
              <a:schemeClr val="accent2"/>
            </a:fillRef>
            <a:effectRef idx="1">
              <a:schemeClr val="accent2"/>
            </a:effectRef>
            <a:fontRef idx="minor">
              <a:schemeClr val="dk1"/>
            </a:fontRef>
          </p:style>
          <p:txBody>
            <a:bodyPr anchor="ctr"/>
            <a:lstStyle/>
            <a:p>
              <a:pPr algn="ctr" eaLnBrk="0" hangingPunct="0">
                <a:defRPr/>
              </a:pPr>
              <a:endParaRPr lang="en-GB" sz="1800">
                <a:solidFill>
                  <a:prstClr val="black"/>
                </a:solidFill>
              </a:endParaRPr>
            </a:p>
          </p:txBody>
        </p:sp>
        <p:pic>
          <p:nvPicPr>
            <p:cNvPr id="53279" name="Picture 4"/>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453881" y="5281083"/>
              <a:ext cx="781250" cy="38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277" name="Espace réservé du numéro de diapositive 3"/>
          <p:cNvSpPr txBox="1">
            <a:spLocks/>
          </p:cNvSpPr>
          <p:nvPr/>
        </p:nvSpPr>
        <p:spPr bwMode="auto">
          <a:xfrm>
            <a:off x="6553200" y="64357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0" hangingPunct="0"/>
            <a:fld id="{C8D6F198-72AF-4DE6-9FAA-A7BFCB8DEC5E}" type="slidenum">
              <a:rPr lang="en-US" altLang="en-US" sz="1200">
                <a:solidFill>
                  <a:srgbClr val="898989"/>
                </a:solidFill>
                <a:latin typeface="Calibri" panose="020F0502020204030204" pitchFamily="34" charset="0"/>
              </a:rPr>
              <a:pPr algn="r" eaLnBrk="0" hangingPunct="0"/>
              <a:t>28</a:t>
            </a:fld>
            <a:endParaRPr lang="en-US" altLang="en-US" sz="1200">
              <a:solidFill>
                <a:srgbClr val="898989"/>
              </a:solidFill>
              <a:latin typeface="Calibri" panose="020F0502020204030204" pitchFamily="34" charset="0"/>
            </a:endParaRPr>
          </a:p>
        </p:txBody>
      </p:sp>
      <p:pic>
        <p:nvPicPr>
          <p:cNvPr id="3" name="Picture 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691100" y="1130190"/>
            <a:ext cx="1781967" cy="1215078"/>
          </a:xfrm>
          <a:prstGeom prst="rect">
            <a:avLst/>
          </a:prstGeom>
        </p:spPr>
      </p:pic>
      <p:pic>
        <p:nvPicPr>
          <p:cNvPr id="7" name="Picture 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731064" y="6402110"/>
            <a:ext cx="1416498" cy="456811"/>
          </a:xfrm>
          <a:prstGeom prst="rect">
            <a:avLst/>
          </a:prstGeom>
        </p:spPr>
      </p:pic>
      <p:sp>
        <p:nvSpPr>
          <p:cNvPr id="65" name="ZoneTexte 142"/>
          <p:cNvSpPr txBox="1">
            <a:spLocks noChangeArrowheads="1"/>
          </p:cNvSpPr>
          <p:nvPr/>
        </p:nvSpPr>
        <p:spPr bwMode="auto">
          <a:xfrm>
            <a:off x="278465" y="6100011"/>
            <a:ext cx="1176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C00000"/>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C00000"/>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en-US" sz="1100" dirty="0">
                <a:solidFill>
                  <a:srgbClr val="000000"/>
                </a:solidFill>
              </a:rPr>
              <a:t>Source: </a:t>
            </a:r>
            <a:r>
              <a:rPr lang="fr-FR" altLang="en-US" sz="1100" dirty="0" smtClean="0">
                <a:solidFill>
                  <a:srgbClr val="000000"/>
                </a:solidFill>
              </a:rPr>
              <a:t>oneM2M</a:t>
            </a:r>
            <a:endParaRPr lang="en-US" altLang="en-US" sz="1100" dirty="0">
              <a:solidFill>
                <a:srgbClr val="000000"/>
              </a:solidFill>
            </a:endParaRPr>
          </a:p>
        </p:txBody>
      </p:sp>
      <p:sp>
        <p:nvSpPr>
          <p:cNvPr id="66" name="Footer Placeholder 2"/>
          <p:cNvSpPr txBox="1">
            <a:spLocks/>
          </p:cNvSpPr>
          <p:nvPr/>
        </p:nvSpPr>
        <p:spPr bwMode="auto">
          <a:xfrm>
            <a:off x="431800" y="6588125"/>
            <a:ext cx="52101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20000"/>
              </a:spcBef>
              <a:spcAft>
                <a:spcPct val="0"/>
              </a:spcAft>
              <a:buSzPct val="90000"/>
              <a:buBlip>
                <a:blip r:embed="rId22"/>
              </a:buBlip>
              <a:defRPr sz="2400" kern="1200">
                <a:solidFill>
                  <a:srgbClr val="404040"/>
                </a:solidFill>
                <a:latin typeface="Calibri" panose="020F050202020403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SzPct val="120000"/>
              <a:buFont typeface="Arial" panose="020B0604020202020204" pitchFamily="34" charset="0"/>
              <a:buChar char="•"/>
              <a:defRPr sz="2000" kern="1200">
                <a:solidFill>
                  <a:srgbClr val="404040"/>
                </a:solidFill>
                <a:latin typeface="Calibri" panose="020F050202020403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9pPr>
          </a:lstStyle>
          <a:p>
            <a:pPr>
              <a:spcBef>
                <a:spcPct val="0"/>
              </a:spcBef>
              <a:buSzTx/>
              <a:buFontTx/>
              <a:buNone/>
            </a:pPr>
            <a:r>
              <a:rPr lang="en-US" altLang="en-US" sz="800" dirty="0" smtClean="0">
                <a:solidFill>
                  <a:srgbClr val="898989"/>
                </a:solidFill>
              </a:rPr>
              <a:t>© ETSI 2017. All rights reserved</a:t>
            </a:r>
            <a:endParaRPr lang="en-US" altLang="en-US" sz="800" dirty="0">
              <a:solidFill>
                <a:srgbClr val="898989"/>
              </a:solidFill>
            </a:endParaRPr>
          </a:p>
        </p:txBody>
      </p:sp>
      <p:sp>
        <p:nvSpPr>
          <p:cNvPr id="72" name="מציין מיקום של מספר שקופית 4"/>
          <p:cNvSpPr txBox="1">
            <a:spLocks/>
          </p:cNvSpPr>
          <p:nvPr/>
        </p:nvSpPr>
        <p:spPr bwMode="auto">
          <a:xfrm>
            <a:off x="-95250" y="6588125"/>
            <a:ext cx="3810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20000"/>
              </a:spcBef>
              <a:spcAft>
                <a:spcPct val="0"/>
              </a:spcAft>
              <a:buSzPct val="90000"/>
              <a:buBlip>
                <a:blip r:embed="rId22"/>
              </a:buBlip>
              <a:defRPr sz="2400" kern="1200">
                <a:solidFill>
                  <a:srgbClr val="404040"/>
                </a:solidFill>
                <a:latin typeface="Calibri" panose="020F050202020403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2"/>
              </a:buClr>
              <a:buSzPct val="120000"/>
              <a:buFont typeface="Arial" panose="020B0604020202020204" pitchFamily="34" charset="0"/>
              <a:buChar char="•"/>
              <a:defRPr sz="2000" kern="1200">
                <a:solidFill>
                  <a:srgbClr val="404040"/>
                </a:solidFill>
                <a:latin typeface="Calibri" panose="020F0502020204030204" pitchFamily="34" charset="0"/>
                <a:ea typeface="+mn-ea"/>
                <a:cs typeface="Arial" panose="020B0604020202020204" pitchFamily="34" charset="0"/>
              </a:defRPr>
            </a:lvl2pPr>
            <a:lvl3pPr marL="11430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3pPr>
            <a:lvl4pPr marL="16002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4pPr>
            <a:lvl5pPr marL="2057400" indent="-228600" algn="l" rtl="0" eaLnBrk="0" fontAlgn="base"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5pPr>
            <a:lvl6pPr marL="25146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6pPr>
            <a:lvl7pPr marL="29718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7pPr>
            <a:lvl8pPr marL="34290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8pPr>
            <a:lvl9pPr marL="3886200" indent="-228600" algn="l" defTabSz="914400" rtl="0" eaLnBrk="0" fontAlgn="base" latinLnBrk="0" hangingPunct="0">
              <a:spcBef>
                <a:spcPct val="20000"/>
              </a:spcBef>
              <a:spcAft>
                <a:spcPct val="0"/>
              </a:spcAft>
              <a:buClr>
                <a:schemeClr val="tx2"/>
              </a:buClr>
              <a:buSzPct val="120000"/>
              <a:buFont typeface="Arial" panose="020B0604020202020204" pitchFamily="34" charset="0"/>
              <a:buChar char="•"/>
              <a:defRPr sz="1600" kern="1200">
                <a:solidFill>
                  <a:srgbClr val="404040"/>
                </a:solidFill>
                <a:latin typeface="Calibri" panose="020F0502020204030204" pitchFamily="34" charset="0"/>
                <a:ea typeface="+mn-ea"/>
                <a:cs typeface="Arial" panose="020B0604020202020204" pitchFamily="34" charset="0"/>
              </a:defRPr>
            </a:lvl9pPr>
          </a:lstStyle>
          <a:p>
            <a:pPr>
              <a:spcBef>
                <a:spcPct val="0"/>
              </a:spcBef>
              <a:buSzTx/>
              <a:buFontTx/>
              <a:buNone/>
            </a:pPr>
            <a:r>
              <a:rPr lang="es-ES" altLang="en-US" sz="900" dirty="0">
                <a:solidFill>
                  <a:srgbClr val="8EB4E3"/>
                </a:solidFill>
                <a:latin typeface="Arial" panose="020B0604020202020204" pitchFamily="34" charset="0"/>
              </a:rPr>
              <a:t> </a:t>
            </a:r>
            <a:r>
              <a:rPr lang="es-ES" altLang="en-US" sz="900" dirty="0" smtClean="0">
                <a:solidFill>
                  <a:srgbClr val="8EB4E3"/>
                </a:solidFill>
                <a:latin typeface="Arial" panose="020B0604020202020204" pitchFamily="34" charset="0"/>
              </a:rPr>
              <a:t>9</a:t>
            </a:r>
            <a:endParaRPr lang="en-GB" altLang="en-US" sz="900" dirty="0">
              <a:solidFill>
                <a:srgbClr val="8EB4E3"/>
              </a:solidFill>
              <a:latin typeface="Arial" panose="020B0604020202020204" pitchFamily="34" charset="0"/>
            </a:endParaRPr>
          </a:p>
        </p:txBody>
      </p:sp>
    </p:spTree>
    <p:extLst>
      <p:ext uri="{BB962C8B-B14F-4D97-AF65-F5344CB8AC3E}">
        <p14:creationId xmlns:p14="http://schemas.microsoft.com/office/powerpoint/2010/main" val="1669098136"/>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Vision for building smart </a:t>
            </a:r>
            <a:r>
              <a:rPr lang="fr-FR" dirty="0" err="1"/>
              <a:t>cities</a:t>
            </a:r>
            <a:endParaRPr lang="en-US" dirty="0"/>
          </a:p>
        </p:txBody>
      </p:sp>
      <p:sp>
        <p:nvSpPr>
          <p:cNvPr id="4" name="Oval 9"/>
          <p:cNvSpPr>
            <a:spLocks noChangeArrowheads="1"/>
          </p:cNvSpPr>
          <p:nvPr/>
        </p:nvSpPr>
        <p:spPr bwMode="auto">
          <a:xfrm>
            <a:off x="5402263" y="2198688"/>
            <a:ext cx="887412" cy="866775"/>
          </a:xfrm>
          <a:prstGeom prst="ellipse">
            <a:avLst/>
          </a:prstGeom>
          <a:noFill/>
          <a:ln w="28575" algn="ctr">
            <a:solidFill>
              <a:schemeClr val="accent2"/>
            </a:solidFill>
            <a:prstDash val="dash"/>
            <a:round/>
            <a:headEnd/>
            <a:tailEnd/>
          </a:ln>
        </p:spPr>
        <p:txBody>
          <a:bodyPr lIns="69686" tIns="34843" rIns="69686" bIns="34843" anchor="ctr"/>
          <a:lstStyle/>
          <a:p>
            <a:pPr algn="ctr"/>
            <a:endParaRPr lang="en-US" sz="1800">
              <a:solidFill>
                <a:srgbClr val="FFFFFF"/>
              </a:solidFill>
              <a:latin typeface="Trebuchet MS" pitchFamily="34" charset="0"/>
              <a:cs typeface="Arial" charset="0"/>
            </a:endParaRPr>
          </a:p>
        </p:txBody>
      </p:sp>
      <p:sp>
        <p:nvSpPr>
          <p:cNvPr id="5" name="Oval 10"/>
          <p:cNvSpPr>
            <a:spLocks noChangeArrowheads="1"/>
          </p:cNvSpPr>
          <p:nvPr/>
        </p:nvSpPr>
        <p:spPr bwMode="auto">
          <a:xfrm>
            <a:off x="5402263" y="4060825"/>
            <a:ext cx="887412" cy="865188"/>
          </a:xfrm>
          <a:prstGeom prst="ellipse">
            <a:avLst/>
          </a:prstGeom>
          <a:noFill/>
          <a:ln w="28575" algn="ctr">
            <a:solidFill>
              <a:schemeClr val="accent2"/>
            </a:solidFill>
            <a:prstDash val="dash"/>
            <a:round/>
            <a:headEnd/>
            <a:tailEnd/>
          </a:ln>
        </p:spPr>
        <p:txBody>
          <a:bodyPr lIns="69686" tIns="34843" rIns="69686" bIns="34843" anchor="ctr"/>
          <a:lstStyle/>
          <a:p>
            <a:pPr algn="ctr"/>
            <a:endParaRPr lang="en-US" sz="1800">
              <a:solidFill>
                <a:srgbClr val="FFFFFF"/>
              </a:solidFill>
              <a:latin typeface="Trebuchet MS" pitchFamily="34" charset="0"/>
              <a:cs typeface="Arial" charset="0"/>
            </a:endParaRPr>
          </a:p>
        </p:txBody>
      </p:sp>
      <p:sp>
        <p:nvSpPr>
          <p:cNvPr id="6" name="Oval 11"/>
          <p:cNvSpPr>
            <a:spLocks noChangeArrowheads="1"/>
          </p:cNvSpPr>
          <p:nvPr/>
        </p:nvSpPr>
        <p:spPr bwMode="auto">
          <a:xfrm>
            <a:off x="5948363" y="3130550"/>
            <a:ext cx="889000" cy="863600"/>
          </a:xfrm>
          <a:prstGeom prst="ellipse">
            <a:avLst/>
          </a:prstGeom>
          <a:noFill/>
          <a:ln w="28575" algn="ctr">
            <a:solidFill>
              <a:schemeClr val="accent2"/>
            </a:solidFill>
            <a:prstDash val="dash"/>
            <a:round/>
            <a:headEnd/>
            <a:tailEnd/>
          </a:ln>
        </p:spPr>
        <p:txBody>
          <a:bodyPr lIns="69686" tIns="34843" rIns="69686" bIns="34843" anchor="ctr"/>
          <a:lstStyle/>
          <a:p>
            <a:pPr algn="ctr"/>
            <a:endParaRPr lang="en-US" sz="1800">
              <a:solidFill>
                <a:srgbClr val="FFFFFF"/>
              </a:solidFill>
              <a:latin typeface="Trebuchet MS" pitchFamily="34" charset="0"/>
              <a:cs typeface="Arial" charset="0"/>
            </a:endParaRPr>
          </a:p>
        </p:txBody>
      </p:sp>
      <p:sp>
        <p:nvSpPr>
          <p:cNvPr id="7" name="Oval 5"/>
          <p:cNvSpPr/>
          <p:nvPr/>
        </p:nvSpPr>
        <p:spPr>
          <a:xfrm>
            <a:off x="4876800" y="2949575"/>
            <a:ext cx="1257300" cy="1225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defRPr/>
            </a:pPr>
            <a:endParaRPr lang="en-US" sz="900" b="1">
              <a:solidFill>
                <a:srgbClr val="FFFFFF"/>
              </a:solidFill>
              <a:cs typeface="Arial" pitchFamily="34" charset="0"/>
            </a:endParaRPr>
          </a:p>
        </p:txBody>
      </p:sp>
      <p:sp>
        <p:nvSpPr>
          <p:cNvPr id="8" name="Oval 6"/>
          <p:cNvSpPr/>
          <p:nvPr/>
        </p:nvSpPr>
        <p:spPr>
          <a:xfrm>
            <a:off x="6081713" y="1920875"/>
            <a:ext cx="2524125" cy="62071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9686" tIns="34843" rIns="69686" bIns="34843" anchor="ctr"/>
          <a:lstStyle/>
          <a:p>
            <a:pPr algn="ctr">
              <a:defRPr/>
            </a:pPr>
            <a:r>
              <a:rPr lang="en-US" sz="1800" dirty="0">
                <a:solidFill>
                  <a:prstClr val="white"/>
                </a:solidFill>
              </a:rPr>
              <a:t>2. Digitalize and «</a:t>
            </a:r>
            <a:r>
              <a:rPr lang="en-US" sz="1800" dirty="0" err="1">
                <a:solidFill>
                  <a:prstClr val="white"/>
                </a:solidFill>
              </a:rPr>
              <a:t>sensorise</a:t>
            </a:r>
            <a:r>
              <a:rPr lang="en-US" sz="1800" dirty="0">
                <a:solidFill>
                  <a:prstClr val="white"/>
                </a:solidFill>
              </a:rPr>
              <a:t>»</a:t>
            </a:r>
          </a:p>
        </p:txBody>
      </p:sp>
      <p:sp>
        <p:nvSpPr>
          <p:cNvPr id="9" name="Oval 8"/>
          <p:cNvSpPr/>
          <p:nvPr/>
        </p:nvSpPr>
        <p:spPr>
          <a:xfrm>
            <a:off x="6081713" y="4524374"/>
            <a:ext cx="2528887" cy="9620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9686" tIns="34843" rIns="69686" bIns="34843" anchor="ctr"/>
          <a:lstStyle/>
          <a:p>
            <a:pPr algn="ctr">
              <a:defRPr/>
            </a:pPr>
            <a:r>
              <a:rPr lang="en-US" sz="1800" dirty="0">
                <a:solidFill>
                  <a:prstClr val="white"/>
                </a:solidFill>
              </a:rPr>
              <a:t>4. Expand the vision, </a:t>
            </a:r>
            <a:r>
              <a:rPr lang="en-US" sz="1800" u="sng" dirty="0">
                <a:solidFill>
                  <a:prstClr val="white"/>
                </a:solidFill>
              </a:rPr>
              <a:t>Integrate</a:t>
            </a:r>
            <a:r>
              <a:rPr lang="en-US" sz="1800" dirty="0">
                <a:solidFill>
                  <a:prstClr val="white"/>
                </a:solidFill>
              </a:rPr>
              <a:t> and </a:t>
            </a:r>
            <a:r>
              <a:rPr lang="en-US" sz="1800" u="sng" dirty="0">
                <a:solidFill>
                  <a:prstClr val="white"/>
                </a:solidFill>
              </a:rPr>
              <a:t>Innovate</a:t>
            </a:r>
          </a:p>
        </p:txBody>
      </p:sp>
      <p:sp>
        <p:nvSpPr>
          <p:cNvPr id="10" name="Oval 7"/>
          <p:cNvSpPr/>
          <p:nvPr/>
        </p:nvSpPr>
        <p:spPr>
          <a:xfrm>
            <a:off x="6734175" y="3251200"/>
            <a:ext cx="2203450" cy="6223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9686" tIns="34843" rIns="69686" bIns="34843" anchor="ctr"/>
          <a:lstStyle/>
          <a:p>
            <a:pPr algn="ctr">
              <a:defRPr/>
            </a:pPr>
            <a:r>
              <a:rPr lang="en-US" sz="1800" dirty="0">
                <a:solidFill>
                  <a:prstClr val="white"/>
                </a:solidFill>
              </a:rPr>
              <a:t>3. Build Dashboards</a:t>
            </a:r>
          </a:p>
        </p:txBody>
      </p:sp>
      <p:sp>
        <p:nvSpPr>
          <p:cNvPr id="11" name="Rectangle 16"/>
          <p:cNvSpPr>
            <a:spLocks noChangeArrowheads="1"/>
          </p:cNvSpPr>
          <p:nvPr/>
        </p:nvSpPr>
        <p:spPr bwMode="auto">
          <a:xfrm>
            <a:off x="4962525" y="3252788"/>
            <a:ext cx="1181100" cy="623887"/>
          </a:xfrm>
          <a:prstGeom prst="rect">
            <a:avLst/>
          </a:prstGeom>
          <a:noFill/>
          <a:ln w="9525">
            <a:noFill/>
            <a:miter lim="800000"/>
            <a:headEnd/>
            <a:tailEnd/>
          </a:ln>
        </p:spPr>
        <p:txBody>
          <a:bodyPr lIns="69686" tIns="34843" rIns="69686" bIns="34843">
            <a:spAutoFit/>
          </a:bodyPr>
          <a:lstStyle/>
          <a:p>
            <a:r>
              <a:rPr lang="en-US" sz="1800" b="1">
                <a:solidFill>
                  <a:srgbClr val="FFFFFF"/>
                </a:solidFill>
                <a:latin typeface="Trebuchet MS" pitchFamily="34" charset="0"/>
                <a:cs typeface="Arial" charset="0"/>
              </a:rPr>
              <a:t>1. Build a vision</a:t>
            </a:r>
          </a:p>
        </p:txBody>
      </p:sp>
      <p:pic>
        <p:nvPicPr>
          <p:cNvPr id="12" name="Picture 8" descr="fs_gfx_smart-cities-concepts-v1.png"/>
          <p:cNvPicPr>
            <a:picLocks noChangeAspect="1"/>
          </p:cNvPicPr>
          <p:nvPr/>
        </p:nvPicPr>
        <p:blipFill>
          <a:blip r:embed="rId2" cstate="print"/>
          <a:srcRect/>
          <a:stretch>
            <a:fillRect/>
          </a:stretch>
        </p:blipFill>
        <p:spPr bwMode="auto">
          <a:xfrm>
            <a:off x="331788" y="1819275"/>
            <a:ext cx="3514725" cy="3514725"/>
          </a:xfrm>
          <a:prstGeom prst="rect">
            <a:avLst/>
          </a:prstGeom>
          <a:noFill/>
          <a:ln w="9525">
            <a:noFill/>
            <a:miter lim="800000"/>
            <a:headEnd/>
            <a:tailEnd/>
          </a:ln>
        </p:spPr>
      </p:pic>
      <p:sp>
        <p:nvSpPr>
          <p:cNvPr id="13" name="Flèche droite 12"/>
          <p:cNvSpPr/>
          <p:nvPr/>
        </p:nvSpPr>
        <p:spPr>
          <a:xfrm>
            <a:off x="3886200" y="336804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ZoneTexte 13"/>
          <p:cNvSpPr txBox="1"/>
          <p:nvPr/>
        </p:nvSpPr>
        <p:spPr>
          <a:xfrm>
            <a:off x="5715000" y="5943600"/>
            <a:ext cx="3328155" cy="430887"/>
          </a:xfrm>
          <a:prstGeom prst="rect">
            <a:avLst/>
          </a:prstGeom>
          <a:noFill/>
        </p:spPr>
        <p:txBody>
          <a:bodyPr wrap="none" rtlCol="0">
            <a:spAutoFit/>
          </a:bodyPr>
          <a:lstStyle/>
          <a:p>
            <a:r>
              <a:rPr lang="fr-FR" sz="1100" dirty="0">
                <a:solidFill>
                  <a:srgbClr val="000000"/>
                </a:solidFill>
                <a:latin typeface="Calibri" pitchFamily="34" charset="0"/>
                <a:cs typeface="Arial" charset="0"/>
              </a:rPr>
              <a:t>Source: </a:t>
            </a:r>
            <a:r>
              <a:rPr lang="fr-FR" sz="1100" dirty="0" err="1">
                <a:solidFill>
                  <a:srgbClr val="000000"/>
                </a:solidFill>
                <a:latin typeface="Calibri" pitchFamily="34" charset="0"/>
                <a:cs typeface="Arial" charset="0"/>
              </a:rPr>
              <a:t>Based</a:t>
            </a:r>
            <a:r>
              <a:rPr lang="fr-FR" sz="1100" dirty="0">
                <a:solidFill>
                  <a:srgbClr val="000000"/>
                </a:solidFill>
                <a:latin typeface="Calibri" pitchFamily="34" charset="0"/>
                <a:cs typeface="Arial" charset="0"/>
              </a:rPr>
              <a:t> on discussions </a:t>
            </a:r>
            <a:r>
              <a:rPr lang="fr-FR" sz="1100" dirty="0" err="1">
                <a:solidFill>
                  <a:srgbClr val="000000"/>
                </a:solidFill>
                <a:latin typeface="Calibri" pitchFamily="34" charset="0"/>
                <a:cs typeface="Arial" charset="0"/>
              </a:rPr>
              <a:t>with</a:t>
            </a:r>
            <a:r>
              <a:rPr lang="fr-FR" sz="1100" dirty="0">
                <a:solidFill>
                  <a:srgbClr val="000000"/>
                </a:solidFill>
                <a:latin typeface="Calibri" pitchFamily="34" charset="0"/>
                <a:cs typeface="Arial" charset="0"/>
              </a:rPr>
              <a:t> Dr. Martin Serrano,  </a:t>
            </a:r>
          </a:p>
          <a:p>
            <a:r>
              <a:rPr lang="fr-FR" sz="1100" dirty="0">
                <a:solidFill>
                  <a:srgbClr val="000000"/>
                </a:solidFill>
                <a:latin typeface="Calibri" pitchFamily="34" charset="0"/>
                <a:cs typeface="Arial" charset="0"/>
              </a:rPr>
              <a:t>OASC  and Insight centre</a:t>
            </a:r>
            <a:endParaRPr lang="en-US" sz="1100" dirty="0">
              <a:solidFill>
                <a:srgbClr val="000000"/>
              </a:solidFill>
              <a:latin typeface="Calibri" pitchFamily="34" charset="0"/>
              <a:cs typeface="Arial" charset="0"/>
            </a:endParaRPr>
          </a:p>
        </p:txBody>
      </p:sp>
    </p:spTree>
    <p:extLst>
      <p:ext uri="{BB962C8B-B14F-4D97-AF65-F5344CB8AC3E}">
        <p14:creationId xmlns:p14="http://schemas.microsoft.com/office/powerpoint/2010/main" val="1989114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a:t>Key requirements for smart city </a:t>
            </a:r>
            <a:r>
              <a:rPr lang="en-US" dirty="0" err="1"/>
              <a:t>IoT</a:t>
            </a:r>
            <a:r>
              <a:rPr lang="en-US" dirty="0"/>
              <a:t> platform</a:t>
            </a:r>
          </a:p>
        </p:txBody>
      </p:sp>
      <p:grpSp>
        <p:nvGrpSpPr>
          <p:cNvPr id="3" name="Groupe 16"/>
          <p:cNvGrpSpPr/>
          <p:nvPr/>
        </p:nvGrpSpPr>
        <p:grpSpPr>
          <a:xfrm>
            <a:off x="311150" y="1676400"/>
            <a:ext cx="8528051" cy="4724401"/>
            <a:chOff x="311150" y="1220737"/>
            <a:chExt cx="6553884" cy="5192612"/>
          </a:xfrm>
        </p:grpSpPr>
        <p:grpSp>
          <p:nvGrpSpPr>
            <p:cNvPr id="4" name="Group 56"/>
            <p:cNvGrpSpPr/>
            <p:nvPr/>
          </p:nvGrpSpPr>
          <p:grpSpPr>
            <a:xfrm>
              <a:off x="311150" y="1220737"/>
              <a:ext cx="6553884" cy="977900"/>
              <a:chOff x="311150" y="1319213"/>
              <a:chExt cx="8526467" cy="977900"/>
            </a:xfrm>
          </p:grpSpPr>
          <p:sp>
            <p:nvSpPr>
              <p:cNvPr id="6" name="Round Single Corner Rectangle 54"/>
              <p:cNvSpPr/>
              <p:nvPr/>
            </p:nvSpPr>
            <p:spPr>
              <a:xfrm flipH="1">
                <a:off x="311150" y="1319213"/>
                <a:ext cx="1774324" cy="977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a:t>Horizontal platform </a:t>
                </a:r>
                <a:r>
                  <a:rPr lang="en-US" sz="1600" b="1" u="sng"/>
                  <a:t>for new deployments</a:t>
                </a:r>
              </a:p>
            </p:txBody>
          </p:sp>
          <p:sp>
            <p:nvSpPr>
              <p:cNvPr id="7" name="Round Single Corner Rectangle 55"/>
              <p:cNvSpPr/>
              <p:nvPr/>
            </p:nvSpPr>
            <p:spPr>
              <a:xfrm>
                <a:off x="2141626" y="1319213"/>
                <a:ext cx="6695991" cy="9779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1168" rtlCol="0" anchor="t" anchorCtr="0"/>
              <a:lstStyle/>
              <a:p>
                <a:pPr indent="112713">
                  <a:buClr>
                    <a:schemeClr val="tx1">
                      <a:lumMod val="75000"/>
                      <a:lumOff val="25000"/>
                    </a:schemeClr>
                  </a:buClr>
                  <a:buFont typeface="Arial" pitchFamily="34" charset="0"/>
                  <a:buChar char="•"/>
                </a:pPr>
                <a:r>
                  <a:rPr lang="en-US" sz="1400" dirty="0">
                    <a:solidFill>
                      <a:schemeClr val="tx1">
                        <a:lumMod val="75000"/>
                        <a:lumOff val="25000"/>
                      </a:schemeClr>
                    </a:solidFill>
                  </a:rPr>
                  <a:t>Smart city is an </a:t>
                </a:r>
                <a:r>
                  <a:rPr lang="en-US" sz="1400" b="1" dirty="0">
                    <a:solidFill>
                      <a:schemeClr val="tx1">
                        <a:lumMod val="75000"/>
                        <a:lumOff val="25000"/>
                      </a:schemeClr>
                    </a:solidFill>
                  </a:rPr>
                  <a:t>incremental and participatory </a:t>
                </a:r>
                <a:r>
                  <a:rPr lang="en-US" sz="1400" dirty="0">
                    <a:solidFill>
                      <a:schemeClr val="tx1">
                        <a:lumMod val="75000"/>
                        <a:lumOff val="25000"/>
                      </a:schemeClr>
                    </a:solidFill>
                  </a:rPr>
                  <a:t>journey</a:t>
                </a:r>
              </a:p>
              <a:p>
                <a:pPr indent="112713">
                  <a:buClr>
                    <a:schemeClr val="tx1">
                      <a:lumMod val="75000"/>
                      <a:lumOff val="25000"/>
                    </a:schemeClr>
                  </a:buClr>
                  <a:buFont typeface="Arial" pitchFamily="34" charset="0"/>
                  <a:buChar char="•"/>
                </a:pPr>
                <a:r>
                  <a:rPr lang="en-US" sz="1400" dirty="0">
                    <a:solidFill>
                      <a:schemeClr val="tx1">
                        <a:lumMod val="75000"/>
                        <a:lumOff val="25000"/>
                      </a:schemeClr>
                    </a:solidFill>
                  </a:rPr>
                  <a:t>New deployments should, where possible, </a:t>
                </a:r>
                <a:r>
                  <a:rPr lang="en-US" sz="1400" b="1" dirty="0">
                    <a:solidFill>
                      <a:schemeClr val="tx1">
                        <a:lumMod val="75000"/>
                        <a:lumOff val="25000"/>
                      </a:schemeClr>
                    </a:solidFill>
                  </a:rPr>
                  <a:t>leverage a converged networks and an horizontal service platform</a:t>
                </a:r>
              </a:p>
              <a:p>
                <a:pPr indent="112713">
                  <a:buClr>
                    <a:schemeClr val="tx1">
                      <a:lumMod val="75000"/>
                      <a:lumOff val="25000"/>
                    </a:schemeClr>
                  </a:buClr>
                  <a:buFont typeface="Arial" pitchFamily="34" charset="0"/>
                  <a:buChar char="•"/>
                </a:pPr>
                <a:r>
                  <a:rPr lang="en-US" sz="1400" b="1" dirty="0">
                    <a:solidFill>
                      <a:schemeClr val="tx1">
                        <a:lumMod val="75000"/>
                        <a:lumOff val="25000"/>
                      </a:schemeClr>
                    </a:solidFill>
                  </a:rPr>
                  <a:t>Open standards </a:t>
                </a:r>
                <a:r>
                  <a:rPr lang="en-US" sz="1400" dirty="0">
                    <a:solidFill>
                      <a:schemeClr val="tx1">
                        <a:lumMod val="75000"/>
                        <a:lumOff val="25000"/>
                      </a:schemeClr>
                    </a:solidFill>
                  </a:rPr>
                  <a:t>are key to avoid lock-in and master the total cost of ownership</a:t>
                </a:r>
              </a:p>
            </p:txBody>
          </p:sp>
        </p:grpSp>
        <p:grpSp>
          <p:nvGrpSpPr>
            <p:cNvPr id="5" name="Group 57"/>
            <p:cNvGrpSpPr/>
            <p:nvPr/>
          </p:nvGrpSpPr>
          <p:grpSpPr>
            <a:xfrm>
              <a:off x="311150" y="2366940"/>
              <a:ext cx="6547454" cy="977900"/>
              <a:chOff x="311150" y="1319213"/>
              <a:chExt cx="8518103" cy="977900"/>
            </a:xfrm>
          </p:grpSpPr>
          <p:sp>
            <p:nvSpPr>
              <p:cNvPr id="9" name="Round Single Corner Rectangle 58"/>
              <p:cNvSpPr/>
              <p:nvPr/>
            </p:nvSpPr>
            <p:spPr>
              <a:xfrm flipH="1">
                <a:off x="311150" y="1319213"/>
                <a:ext cx="1774324" cy="9779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u="sng" dirty="0"/>
                  <a:t>Existing deployments</a:t>
                </a:r>
              </a:p>
            </p:txBody>
          </p:sp>
          <p:sp>
            <p:nvSpPr>
              <p:cNvPr id="10" name="Round Single Corner Rectangle 61"/>
              <p:cNvSpPr/>
              <p:nvPr/>
            </p:nvSpPr>
            <p:spPr>
              <a:xfrm>
                <a:off x="2133262" y="1319213"/>
                <a:ext cx="6695991" cy="9779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1168" rtlCol="0" anchor="t" anchorCtr="0"/>
              <a:lstStyle/>
              <a:p>
                <a:pPr indent="112713">
                  <a:buClr>
                    <a:schemeClr val="tx1">
                      <a:lumMod val="75000"/>
                      <a:lumOff val="25000"/>
                    </a:schemeClr>
                  </a:buClr>
                  <a:buFont typeface="Arial" pitchFamily="34" charset="0"/>
                  <a:buChar char="•"/>
                </a:pPr>
                <a:r>
                  <a:rPr lang="en-US" sz="1400" b="1" dirty="0">
                    <a:solidFill>
                      <a:schemeClr val="tx1">
                        <a:lumMod val="75000"/>
                        <a:lumOff val="25000"/>
                      </a:schemeClr>
                    </a:solidFill>
                  </a:rPr>
                  <a:t>Do not disrupt </a:t>
                </a:r>
                <a:r>
                  <a:rPr lang="en-US" sz="1400" dirty="0">
                    <a:solidFill>
                      <a:schemeClr val="tx1">
                        <a:lumMod val="75000"/>
                        <a:lumOff val="25000"/>
                      </a:schemeClr>
                    </a:solidFill>
                  </a:rPr>
                  <a:t>existing “vertical deployment” but seek opportunities for an integration path with an horizontal approach</a:t>
                </a:r>
              </a:p>
              <a:p>
                <a:pPr indent="112713">
                  <a:buClr>
                    <a:schemeClr val="tx1">
                      <a:lumMod val="75000"/>
                      <a:lumOff val="25000"/>
                    </a:schemeClr>
                  </a:buClr>
                  <a:buFont typeface="Arial" pitchFamily="34" charset="0"/>
                  <a:buChar char="•"/>
                </a:pPr>
                <a:r>
                  <a:rPr lang="en-US" sz="1400" b="1" dirty="0">
                    <a:solidFill>
                      <a:schemeClr val="tx1">
                        <a:lumMod val="75000"/>
                        <a:lumOff val="25000"/>
                      </a:schemeClr>
                    </a:solidFill>
                  </a:rPr>
                  <a:t>Build value</a:t>
                </a:r>
                <a:r>
                  <a:rPr lang="en-US" sz="1400" dirty="0">
                    <a:solidFill>
                      <a:schemeClr val="tx1">
                        <a:lumMod val="75000"/>
                        <a:lumOff val="25000"/>
                      </a:schemeClr>
                    </a:solidFill>
                  </a:rPr>
                  <a:t> through mash-ups and open data </a:t>
                </a:r>
              </a:p>
            </p:txBody>
          </p:sp>
        </p:grpSp>
        <p:grpSp>
          <p:nvGrpSpPr>
            <p:cNvPr id="8" name="Group 62"/>
            <p:cNvGrpSpPr/>
            <p:nvPr/>
          </p:nvGrpSpPr>
          <p:grpSpPr>
            <a:xfrm>
              <a:off x="311150" y="3513142"/>
              <a:ext cx="6553884" cy="1225170"/>
              <a:chOff x="311150" y="1319213"/>
              <a:chExt cx="8526462" cy="1045274"/>
            </a:xfrm>
          </p:grpSpPr>
          <p:sp>
            <p:nvSpPr>
              <p:cNvPr id="12" name="Round Single Corner Rectangle 63"/>
              <p:cNvSpPr/>
              <p:nvPr/>
            </p:nvSpPr>
            <p:spPr>
              <a:xfrm flipH="1">
                <a:off x="311150" y="1319213"/>
                <a:ext cx="1774324" cy="10452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u="sng" dirty="0"/>
                  <a:t>Participatory</a:t>
                </a:r>
                <a:r>
                  <a:rPr lang="en-US" sz="1600" b="1" dirty="0"/>
                  <a:t> and </a:t>
                </a:r>
                <a:r>
                  <a:rPr lang="en-US" sz="1600" b="1" u="sng" dirty="0"/>
                  <a:t>innovative</a:t>
                </a:r>
                <a:r>
                  <a:rPr lang="en-US" sz="1600" b="1" dirty="0"/>
                  <a:t> approach</a:t>
                </a:r>
              </a:p>
            </p:txBody>
          </p:sp>
          <p:sp>
            <p:nvSpPr>
              <p:cNvPr id="13" name="Round Single Corner Rectangle 64"/>
              <p:cNvSpPr/>
              <p:nvPr/>
            </p:nvSpPr>
            <p:spPr>
              <a:xfrm>
                <a:off x="2141621" y="1319213"/>
                <a:ext cx="6695991" cy="104527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1168" rtlCol="0" anchor="t" anchorCtr="0"/>
              <a:lstStyle/>
              <a:p>
                <a:pPr indent="112713">
                  <a:buClr>
                    <a:schemeClr val="tx1">
                      <a:lumMod val="75000"/>
                      <a:lumOff val="25000"/>
                    </a:schemeClr>
                  </a:buClr>
                  <a:buFont typeface="Arial" pitchFamily="34" charset="0"/>
                  <a:buChar char="•"/>
                </a:pPr>
                <a:r>
                  <a:rPr lang="en-US" sz="1400">
                    <a:solidFill>
                      <a:schemeClr val="tx1">
                        <a:lumMod val="75000"/>
                        <a:lumOff val="25000"/>
                      </a:schemeClr>
                    </a:solidFill>
                  </a:rPr>
                  <a:t>Surveys</a:t>
                </a:r>
              </a:p>
              <a:p>
                <a:pPr indent="112713">
                  <a:buClr>
                    <a:schemeClr val="tx1">
                      <a:lumMod val="75000"/>
                      <a:lumOff val="25000"/>
                    </a:schemeClr>
                  </a:buClr>
                  <a:buFont typeface="Arial" pitchFamily="34" charset="0"/>
                  <a:buChar char="•"/>
                </a:pPr>
                <a:r>
                  <a:rPr lang="en-US" sz="1400">
                    <a:solidFill>
                      <a:schemeClr val="tx1">
                        <a:lumMod val="75000"/>
                        <a:lumOff val="25000"/>
                      </a:schemeClr>
                    </a:solidFill>
                  </a:rPr>
                  <a:t>Address </a:t>
                </a:r>
                <a:r>
                  <a:rPr lang="en-US" sz="1400" b="1">
                    <a:solidFill>
                      <a:schemeClr val="tx1">
                        <a:lumMod val="75000"/>
                        <a:lumOff val="25000"/>
                      </a:schemeClr>
                    </a:solidFill>
                  </a:rPr>
                  <a:t>needs for innovation</a:t>
                </a:r>
                <a:r>
                  <a:rPr lang="en-US" sz="1400">
                    <a:solidFill>
                      <a:schemeClr val="tx1">
                        <a:lumMod val="75000"/>
                        <a:lumOff val="25000"/>
                      </a:schemeClr>
                    </a:solidFill>
                  </a:rPr>
                  <a:t> through app development:</a:t>
                </a:r>
              </a:p>
              <a:p>
                <a:pPr lvl="1" indent="112713">
                  <a:buClr>
                    <a:schemeClr val="tx1">
                      <a:lumMod val="75000"/>
                      <a:lumOff val="25000"/>
                    </a:schemeClr>
                  </a:buClr>
                  <a:buFont typeface="Arial" pitchFamily="34" charset="0"/>
                  <a:buChar char="•"/>
                </a:pPr>
                <a:r>
                  <a:rPr lang="en-US" sz="1400" b="1">
                    <a:solidFill>
                      <a:schemeClr val="tx1">
                        <a:lumMod val="75000"/>
                        <a:lumOff val="25000"/>
                      </a:schemeClr>
                    </a:solidFill>
                  </a:rPr>
                  <a:t>APIs</a:t>
                </a:r>
              </a:p>
              <a:p>
                <a:pPr lvl="1" indent="112713">
                  <a:buClr>
                    <a:schemeClr val="tx1">
                      <a:lumMod val="75000"/>
                      <a:lumOff val="25000"/>
                    </a:schemeClr>
                  </a:buClr>
                  <a:buFont typeface="Arial" pitchFamily="34" charset="0"/>
                  <a:buChar char="•"/>
                </a:pPr>
                <a:r>
                  <a:rPr lang="en-US" sz="1400" b="1">
                    <a:solidFill>
                      <a:schemeClr val="tx1">
                        <a:lumMod val="75000"/>
                        <a:lumOff val="25000"/>
                      </a:schemeClr>
                    </a:solidFill>
                  </a:rPr>
                  <a:t>Access to, eventually semantically enriched, Open data</a:t>
                </a:r>
                <a:r>
                  <a:rPr lang="en-US" sz="1400">
                    <a:solidFill>
                      <a:schemeClr val="tx1">
                        <a:lumMod val="75000"/>
                        <a:lumOff val="25000"/>
                      </a:schemeClr>
                    </a:solidFill>
                  </a:rPr>
                  <a:t> (where feasible and subject to privacy legislation/citizen consent)</a:t>
                </a:r>
              </a:p>
            </p:txBody>
          </p:sp>
        </p:grpSp>
        <p:grpSp>
          <p:nvGrpSpPr>
            <p:cNvPr id="11" name="Group 65"/>
            <p:cNvGrpSpPr/>
            <p:nvPr/>
          </p:nvGrpSpPr>
          <p:grpSpPr>
            <a:xfrm>
              <a:off x="311150" y="4905816"/>
              <a:ext cx="6553884" cy="1507533"/>
              <a:chOff x="311150" y="1414654"/>
              <a:chExt cx="8526462" cy="972200"/>
            </a:xfrm>
          </p:grpSpPr>
          <p:sp>
            <p:nvSpPr>
              <p:cNvPr id="15" name="Round Single Corner Rectangle 66"/>
              <p:cNvSpPr/>
              <p:nvPr/>
            </p:nvSpPr>
            <p:spPr>
              <a:xfrm flipH="1">
                <a:off x="311150" y="1414654"/>
                <a:ext cx="1774324" cy="9721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u="sng" dirty="0"/>
                  <a:t>Security</a:t>
                </a:r>
                <a:r>
                  <a:rPr lang="en-US" sz="1600" b="1" dirty="0"/>
                  <a:t> and (device) </a:t>
                </a:r>
                <a:r>
                  <a:rPr lang="en-US" sz="1600" b="1" u="sng" dirty="0"/>
                  <a:t>management</a:t>
                </a:r>
                <a:r>
                  <a:rPr lang="en-US" sz="1600" b="1" dirty="0"/>
                  <a:t> are key</a:t>
                </a:r>
              </a:p>
            </p:txBody>
          </p:sp>
          <p:sp>
            <p:nvSpPr>
              <p:cNvPr id="16" name="Round Single Corner Rectangle 67"/>
              <p:cNvSpPr/>
              <p:nvPr/>
            </p:nvSpPr>
            <p:spPr>
              <a:xfrm>
                <a:off x="2141621" y="1414655"/>
                <a:ext cx="6695991" cy="97219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1168" rtlCol="0" anchor="t" anchorCtr="0"/>
              <a:lstStyle/>
              <a:p>
                <a:pPr>
                  <a:buClr>
                    <a:schemeClr val="tx1">
                      <a:lumMod val="75000"/>
                      <a:lumOff val="25000"/>
                    </a:schemeClr>
                  </a:buClr>
                  <a:buFont typeface="Arial" pitchFamily="34" charset="0"/>
                  <a:buChar char="•"/>
                </a:pPr>
                <a:r>
                  <a:rPr lang="en-US" sz="1400" dirty="0">
                    <a:solidFill>
                      <a:schemeClr val="tx1">
                        <a:lumMod val="75000"/>
                        <a:lumOff val="25000"/>
                      </a:schemeClr>
                    </a:solidFill>
                  </a:rPr>
                  <a:t> Despite initial focus on </a:t>
                </a:r>
                <a:r>
                  <a:rPr lang="en-US" sz="1400" dirty="0" err="1">
                    <a:solidFill>
                      <a:schemeClr val="tx1">
                        <a:lumMod val="75000"/>
                        <a:lumOff val="25000"/>
                      </a:schemeClr>
                    </a:solidFill>
                  </a:rPr>
                  <a:t>IoT</a:t>
                </a:r>
                <a:r>
                  <a:rPr lang="en-US" sz="1400" dirty="0">
                    <a:solidFill>
                      <a:schemeClr val="tx1">
                        <a:lumMod val="75000"/>
                        <a:lumOff val="25000"/>
                      </a:schemeClr>
                    </a:solidFill>
                  </a:rPr>
                  <a:t> data, there is an increased interest in security and device management (which go hand in hand).</a:t>
                </a:r>
              </a:p>
              <a:p>
                <a:pPr>
                  <a:buClr>
                    <a:schemeClr val="tx1">
                      <a:lumMod val="75000"/>
                      <a:lumOff val="25000"/>
                    </a:schemeClr>
                  </a:buClr>
                  <a:buFont typeface="Arial" pitchFamily="34" charset="0"/>
                  <a:buChar char="•"/>
                </a:pPr>
                <a:r>
                  <a:rPr lang="en-US" sz="1400" dirty="0">
                    <a:solidFill>
                      <a:schemeClr val="tx1">
                        <a:lumMod val="75000"/>
                        <a:lumOff val="25000"/>
                      </a:schemeClr>
                    </a:solidFill>
                  </a:rPr>
                  <a:t> Need arises from security threat analysis conducted recently: e.g.</a:t>
                </a:r>
                <a:r>
                  <a:rPr lang="en-US" sz="1200" b="1" dirty="0">
                    <a:solidFill>
                      <a:schemeClr val="tx1">
                        <a:lumMod val="75000"/>
                        <a:lumOff val="25000"/>
                      </a:schemeClr>
                    </a:solidFill>
                  </a:rPr>
                  <a:t> ”Two researchers analyzed smart meters widely used in Spain and discovered that those can be hacked by attackers to harm the overall National power network.”, </a:t>
                </a:r>
                <a:r>
                  <a:rPr lang="en-US" sz="1400" dirty="0">
                    <a:solidFill>
                      <a:schemeClr val="tx1">
                        <a:lumMod val="75000"/>
                        <a:lumOff val="25000"/>
                      </a:schemeClr>
                    </a:solidFill>
                  </a:rPr>
                  <a:t>source: </a:t>
                </a:r>
                <a:r>
                  <a:rPr lang="en-US" sz="1400" dirty="0">
                    <a:solidFill>
                      <a:schemeClr val="tx1">
                        <a:lumMod val="75000"/>
                        <a:lumOff val="25000"/>
                      </a:schemeClr>
                    </a:solidFill>
                    <a:hlinkClick r:id="rId2"/>
                  </a:rPr>
                  <a:t>http://securityaffairs.co/wordpress/29353/security/smart-meters-hacking.html</a:t>
                </a:r>
                <a:endParaRPr lang="en-US" sz="1400" dirty="0">
                  <a:solidFill>
                    <a:schemeClr val="tx1">
                      <a:lumMod val="75000"/>
                      <a:lumOff val="25000"/>
                    </a:schemeClr>
                  </a:solidFill>
                </a:endParaRPr>
              </a:p>
              <a:p>
                <a:pPr>
                  <a:buClr>
                    <a:schemeClr val="tx1">
                      <a:lumMod val="75000"/>
                      <a:lumOff val="25000"/>
                    </a:schemeClr>
                  </a:buClr>
                  <a:buFont typeface="Arial" pitchFamily="34" charset="0"/>
                  <a:buChar char="•"/>
                </a:pPr>
                <a:endParaRPr lang="en-US" sz="1400" dirty="0">
                  <a:solidFill>
                    <a:schemeClr val="tx1">
                      <a:lumMod val="75000"/>
                      <a:lumOff val="25000"/>
                    </a:schemeClr>
                  </a:solidFill>
                </a:endParaRPr>
              </a:p>
            </p:txBody>
          </p:sp>
        </p:grpSp>
      </p:grpSp>
    </p:spTree>
    <p:extLst>
      <p:ext uri="{BB962C8B-B14F-4D97-AF65-F5344CB8AC3E}">
        <p14:creationId xmlns:p14="http://schemas.microsoft.com/office/powerpoint/2010/main" val="38335007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48500" y="4495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t>App</a:t>
            </a:r>
            <a:endParaRPr lang="en-US" sz="1100" dirty="0"/>
          </a:p>
        </p:txBody>
      </p:sp>
      <p:sp>
        <p:nvSpPr>
          <p:cNvPr id="3" name="Nuage 2"/>
          <p:cNvSpPr/>
          <p:nvPr/>
        </p:nvSpPr>
        <p:spPr>
          <a:xfrm>
            <a:off x="7086600" y="5029200"/>
            <a:ext cx="533400" cy="3810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Organigramme : Connecteur 3"/>
          <p:cNvSpPr/>
          <p:nvPr/>
        </p:nvSpPr>
        <p:spPr>
          <a:xfrm>
            <a:off x="7239000" y="5638800"/>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5" name="Rectangle 4"/>
          <p:cNvSpPr/>
          <p:nvPr/>
        </p:nvSpPr>
        <p:spPr>
          <a:xfrm>
            <a:off x="7696200" y="4495800"/>
            <a:ext cx="533400" cy="3048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t>App</a:t>
            </a:r>
            <a:endParaRPr lang="en-US" sz="1100" dirty="0"/>
          </a:p>
        </p:txBody>
      </p:sp>
      <p:sp>
        <p:nvSpPr>
          <p:cNvPr id="6" name="Nuage 5"/>
          <p:cNvSpPr/>
          <p:nvPr/>
        </p:nvSpPr>
        <p:spPr>
          <a:xfrm>
            <a:off x="7696200" y="5029200"/>
            <a:ext cx="533400" cy="381000"/>
          </a:xfrm>
          <a:prstGeom prst="cloud">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rganigramme : Connecteur 6"/>
          <p:cNvSpPr/>
          <p:nvPr/>
        </p:nvSpPr>
        <p:spPr>
          <a:xfrm>
            <a:off x="7848600" y="5638800"/>
            <a:ext cx="228600" cy="228600"/>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8" name="Rectangle 7"/>
          <p:cNvSpPr/>
          <p:nvPr/>
        </p:nvSpPr>
        <p:spPr>
          <a:xfrm>
            <a:off x="6324600" y="4495800"/>
            <a:ext cx="609600" cy="304800"/>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t>App</a:t>
            </a:r>
            <a:endParaRPr lang="en-US" sz="1100" dirty="0"/>
          </a:p>
        </p:txBody>
      </p:sp>
      <p:sp>
        <p:nvSpPr>
          <p:cNvPr id="9" name="Nuage 8"/>
          <p:cNvSpPr/>
          <p:nvPr/>
        </p:nvSpPr>
        <p:spPr>
          <a:xfrm>
            <a:off x="6477000" y="5029200"/>
            <a:ext cx="533400" cy="381000"/>
          </a:xfrm>
          <a:prstGeom prst="cloud">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Organigramme : Connecteur 9"/>
          <p:cNvSpPr/>
          <p:nvPr/>
        </p:nvSpPr>
        <p:spPr>
          <a:xfrm>
            <a:off x="6629400" y="5638800"/>
            <a:ext cx="228600" cy="228600"/>
          </a:xfrm>
          <a:prstGeom prst="flowChartConnector">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1" name="Organigramme : Connecteur 10"/>
          <p:cNvSpPr/>
          <p:nvPr/>
        </p:nvSpPr>
        <p:spPr>
          <a:xfrm>
            <a:off x="6781800" y="5791200"/>
            <a:ext cx="228600" cy="228600"/>
          </a:xfrm>
          <a:prstGeom prst="flowChartConnector">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2" name="Organigramme : Connecteur 11"/>
          <p:cNvSpPr/>
          <p:nvPr/>
        </p:nvSpPr>
        <p:spPr>
          <a:xfrm>
            <a:off x="6934200" y="5943600"/>
            <a:ext cx="228600" cy="228600"/>
          </a:xfrm>
          <a:prstGeom prst="flowChartConnector">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3" name="Organigramme : Connecteur 12"/>
          <p:cNvSpPr/>
          <p:nvPr/>
        </p:nvSpPr>
        <p:spPr>
          <a:xfrm>
            <a:off x="7391400" y="5791200"/>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4" name="Organigramme : Connecteur 13"/>
          <p:cNvSpPr/>
          <p:nvPr/>
        </p:nvSpPr>
        <p:spPr>
          <a:xfrm>
            <a:off x="7543800" y="5943600"/>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7" name="Organigramme : Connecteur 16"/>
          <p:cNvSpPr/>
          <p:nvPr/>
        </p:nvSpPr>
        <p:spPr>
          <a:xfrm>
            <a:off x="8001000" y="5791200"/>
            <a:ext cx="228600" cy="228600"/>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8" name="Organigramme : Connecteur 17"/>
          <p:cNvSpPr/>
          <p:nvPr/>
        </p:nvSpPr>
        <p:spPr>
          <a:xfrm>
            <a:off x="8153400" y="5943600"/>
            <a:ext cx="228600" cy="228600"/>
          </a:xfrm>
          <a:prstGeom prst="flowChartConnector">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D</a:t>
            </a:r>
            <a:endParaRPr lang="en-US" sz="1800" dirty="0"/>
          </a:p>
        </p:txBody>
      </p:sp>
      <p:sp>
        <p:nvSpPr>
          <p:cNvPr id="19" name="Rectangle 18"/>
          <p:cNvSpPr/>
          <p:nvPr/>
        </p:nvSpPr>
        <p:spPr>
          <a:xfrm>
            <a:off x="6096000" y="3962400"/>
            <a:ext cx="27432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ZoneTexte 19"/>
          <p:cNvSpPr txBox="1"/>
          <p:nvPr/>
        </p:nvSpPr>
        <p:spPr>
          <a:xfrm>
            <a:off x="7772400" y="3962400"/>
            <a:ext cx="1407629" cy="430887"/>
          </a:xfrm>
          <a:prstGeom prst="rect">
            <a:avLst/>
          </a:prstGeom>
          <a:noFill/>
        </p:spPr>
        <p:txBody>
          <a:bodyPr wrap="square" rtlCol="0">
            <a:spAutoFit/>
          </a:bodyPr>
          <a:lstStyle/>
          <a:p>
            <a:r>
              <a:rPr lang="fr-FR" sz="1100" dirty="0" err="1"/>
              <a:t>Existing</a:t>
            </a:r>
            <a:r>
              <a:rPr lang="fr-FR" sz="1100" dirty="0"/>
              <a:t> </a:t>
            </a:r>
          </a:p>
          <a:p>
            <a:r>
              <a:rPr lang="fr-FR" sz="1100" dirty="0" err="1"/>
              <a:t>deployments</a:t>
            </a:r>
            <a:endParaRPr lang="en-US" sz="1100" dirty="0"/>
          </a:p>
        </p:txBody>
      </p:sp>
      <p:sp>
        <p:nvSpPr>
          <p:cNvPr id="37" name="ZoneTexte 36"/>
          <p:cNvSpPr txBox="1"/>
          <p:nvPr/>
        </p:nvSpPr>
        <p:spPr>
          <a:xfrm>
            <a:off x="5791200" y="4267200"/>
            <a:ext cx="638316" cy="261610"/>
          </a:xfrm>
          <a:prstGeom prst="rect">
            <a:avLst/>
          </a:prstGeom>
          <a:noFill/>
        </p:spPr>
        <p:txBody>
          <a:bodyPr wrap="none" rtlCol="0">
            <a:spAutoFit/>
          </a:bodyPr>
          <a:lstStyle/>
          <a:p>
            <a:r>
              <a:rPr lang="fr-FR" sz="1050" dirty="0"/>
              <a:t>Adapter</a:t>
            </a:r>
            <a:endParaRPr lang="en-US" sz="1050" dirty="0"/>
          </a:p>
        </p:txBody>
      </p:sp>
      <p:sp>
        <p:nvSpPr>
          <p:cNvPr id="40" name="Rectangle à coins arrondis 39"/>
          <p:cNvSpPr/>
          <p:nvPr/>
        </p:nvSpPr>
        <p:spPr>
          <a:xfrm>
            <a:off x="6096000" y="2314574"/>
            <a:ext cx="1600200" cy="119062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800" dirty="0"/>
              <a:t>Open data </a:t>
            </a:r>
          </a:p>
          <a:p>
            <a:pPr algn="ctr"/>
            <a:r>
              <a:rPr lang="fr-FR" sz="1800" dirty="0"/>
              <a:t>(</a:t>
            </a:r>
            <a:r>
              <a:rPr lang="fr-FR" sz="1800" dirty="0" err="1"/>
              <a:t>Semantics</a:t>
            </a:r>
            <a:r>
              <a:rPr lang="fr-FR" sz="1800" dirty="0"/>
              <a:t>)</a:t>
            </a:r>
            <a:endParaRPr lang="en-US" sz="1800" dirty="0"/>
          </a:p>
        </p:txBody>
      </p:sp>
      <p:grpSp>
        <p:nvGrpSpPr>
          <p:cNvPr id="65" name="Groupe 64"/>
          <p:cNvGrpSpPr/>
          <p:nvPr/>
        </p:nvGrpSpPr>
        <p:grpSpPr>
          <a:xfrm>
            <a:off x="2286000" y="2295525"/>
            <a:ext cx="5791200" cy="2047875"/>
            <a:chOff x="2286000" y="2447925"/>
            <a:chExt cx="5791200" cy="2047875"/>
          </a:xfrm>
        </p:grpSpPr>
        <p:sp>
          <p:nvSpPr>
            <p:cNvPr id="30" name="Double flèche horizontale 29"/>
            <p:cNvSpPr/>
            <p:nvPr/>
          </p:nvSpPr>
          <p:spPr>
            <a:xfrm>
              <a:off x="2286000" y="3505200"/>
              <a:ext cx="5791200" cy="457200"/>
            </a:xfrm>
            <a:prstGeom prst="lef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1800" dirty="0"/>
                <a:t>Broker</a:t>
              </a:r>
              <a:endParaRPr lang="en-US" sz="1800" dirty="0"/>
            </a:p>
          </p:txBody>
        </p:sp>
        <p:sp>
          <p:nvSpPr>
            <p:cNvPr id="38" name="Double flèche verticale 37"/>
            <p:cNvSpPr/>
            <p:nvPr/>
          </p:nvSpPr>
          <p:spPr>
            <a:xfrm>
              <a:off x="7162800" y="3886200"/>
              <a:ext cx="228600" cy="609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9" name="ZoneTexte 38"/>
            <p:cNvSpPr txBox="1"/>
            <p:nvPr/>
          </p:nvSpPr>
          <p:spPr>
            <a:xfrm>
              <a:off x="6934200" y="4038600"/>
              <a:ext cx="638316" cy="261610"/>
            </a:xfrm>
            <a:prstGeom prst="rect">
              <a:avLst/>
            </a:prstGeom>
            <a:noFill/>
          </p:spPr>
          <p:txBody>
            <a:bodyPr wrap="none" rtlCol="0">
              <a:spAutoFit/>
            </a:bodyPr>
            <a:lstStyle/>
            <a:p>
              <a:r>
                <a:rPr lang="fr-FR" sz="1050" dirty="0"/>
                <a:t>Adapter</a:t>
              </a:r>
              <a:endParaRPr lang="en-US" sz="1050" dirty="0"/>
            </a:p>
          </p:txBody>
        </p:sp>
        <p:sp>
          <p:nvSpPr>
            <p:cNvPr id="21" name="Rectangle 20"/>
            <p:cNvSpPr/>
            <p:nvPr/>
          </p:nvSpPr>
          <p:spPr>
            <a:xfrm>
              <a:off x="2514600" y="2447925"/>
              <a:ext cx="3352800" cy="12192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Smart city </a:t>
              </a:r>
              <a:r>
                <a:rPr lang="fr-FR" sz="1800" dirty="0" err="1"/>
                <a:t>backend</a:t>
              </a:r>
              <a:endParaRPr lang="en-US" sz="1800" dirty="0"/>
            </a:p>
          </p:txBody>
        </p:sp>
        <p:sp>
          <p:nvSpPr>
            <p:cNvPr id="74" name="Rectangle 73"/>
            <p:cNvSpPr/>
            <p:nvPr/>
          </p:nvSpPr>
          <p:spPr>
            <a:xfrm>
              <a:off x="2552700" y="3152775"/>
              <a:ext cx="761999" cy="463825"/>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1050" dirty="0">
                  <a:solidFill>
                    <a:schemeClr val="bg1"/>
                  </a:solidFill>
                </a:rPr>
                <a:t>Big Data Storage</a:t>
              </a:r>
            </a:p>
          </p:txBody>
        </p:sp>
        <p:sp>
          <p:nvSpPr>
            <p:cNvPr id="76" name="Rectangle 75"/>
            <p:cNvSpPr/>
            <p:nvPr/>
          </p:nvSpPr>
          <p:spPr>
            <a:xfrm>
              <a:off x="4905375" y="2486025"/>
              <a:ext cx="914400" cy="463825"/>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1050" dirty="0">
                  <a:solidFill>
                    <a:schemeClr val="bg1"/>
                  </a:solidFill>
                </a:rPr>
                <a:t>Cloud</a:t>
              </a:r>
            </a:p>
            <a:p>
              <a:pPr algn="ctr"/>
              <a:r>
                <a:rPr lang="en-US" sz="1050" dirty="0">
                  <a:solidFill>
                    <a:schemeClr val="bg1"/>
                  </a:solidFill>
                </a:rPr>
                <a:t>VM Mgmt</a:t>
              </a:r>
            </a:p>
          </p:txBody>
        </p:sp>
        <p:sp>
          <p:nvSpPr>
            <p:cNvPr id="77" name="Rectangle 76"/>
            <p:cNvSpPr/>
            <p:nvPr/>
          </p:nvSpPr>
          <p:spPr>
            <a:xfrm>
              <a:off x="2552701" y="2486025"/>
              <a:ext cx="876300" cy="333375"/>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1050" dirty="0">
                  <a:solidFill>
                    <a:schemeClr val="bg1"/>
                  </a:solidFill>
                </a:rPr>
                <a:t>Data</a:t>
              </a:r>
            </a:p>
            <a:p>
              <a:pPr algn="ctr"/>
              <a:r>
                <a:rPr lang="en-US" sz="1050" dirty="0">
                  <a:solidFill>
                    <a:schemeClr val="bg1"/>
                  </a:solidFill>
                </a:rPr>
                <a:t>Mgmt</a:t>
              </a:r>
            </a:p>
          </p:txBody>
        </p:sp>
        <p:sp>
          <p:nvSpPr>
            <p:cNvPr id="79" name="Rectangle 78"/>
            <p:cNvSpPr/>
            <p:nvPr/>
          </p:nvSpPr>
          <p:spPr>
            <a:xfrm>
              <a:off x="4876800" y="3228975"/>
              <a:ext cx="952713" cy="387625"/>
            </a:xfrm>
            <a:prstGeom prst="rect">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1050" dirty="0">
                  <a:solidFill>
                    <a:schemeClr val="bg1"/>
                  </a:solidFill>
                </a:rPr>
                <a:t>Big Data enablers</a:t>
              </a:r>
            </a:p>
          </p:txBody>
        </p:sp>
      </p:grpSp>
      <p:grpSp>
        <p:nvGrpSpPr>
          <p:cNvPr id="66" name="Groupe 65"/>
          <p:cNvGrpSpPr/>
          <p:nvPr/>
        </p:nvGrpSpPr>
        <p:grpSpPr>
          <a:xfrm>
            <a:off x="152400" y="2286000"/>
            <a:ext cx="6172200" cy="3810000"/>
            <a:chOff x="152400" y="2438400"/>
            <a:chExt cx="6172200" cy="3810000"/>
          </a:xfrm>
        </p:grpSpPr>
        <p:cxnSp>
          <p:nvCxnSpPr>
            <p:cNvPr id="34" name="Connecteur droit 33"/>
            <p:cNvCxnSpPr/>
            <p:nvPr/>
          </p:nvCxnSpPr>
          <p:spPr>
            <a:xfrm>
              <a:off x="152400" y="5562600"/>
              <a:ext cx="58674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4" name="Groupe 63"/>
            <p:cNvGrpSpPr/>
            <p:nvPr/>
          </p:nvGrpSpPr>
          <p:grpSpPr>
            <a:xfrm>
              <a:off x="152400" y="2438400"/>
              <a:ext cx="6172200" cy="3810000"/>
              <a:chOff x="152400" y="2438400"/>
              <a:chExt cx="6172200" cy="3810000"/>
            </a:xfrm>
          </p:grpSpPr>
          <p:sp>
            <p:nvSpPr>
              <p:cNvPr id="23" name="Rectangle 22"/>
              <p:cNvSpPr/>
              <p:nvPr/>
            </p:nvSpPr>
            <p:spPr>
              <a:xfrm>
                <a:off x="1600200" y="4572000"/>
                <a:ext cx="4343400" cy="8382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Smart city </a:t>
                </a:r>
                <a:r>
                  <a:rPr lang="fr-FR" sz="1800" dirty="0" err="1"/>
                  <a:t>frontend</a:t>
                </a:r>
                <a:endParaRPr lang="en-US" sz="1800" dirty="0"/>
              </a:p>
            </p:txBody>
          </p:sp>
          <p:sp>
            <p:nvSpPr>
              <p:cNvPr id="24" name="Rectangle 23"/>
              <p:cNvSpPr/>
              <p:nvPr/>
            </p:nvSpPr>
            <p:spPr>
              <a:xfrm>
                <a:off x="1447800" y="2438400"/>
                <a:ext cx="914400" cy="29718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Ellipse 24"/>
              <p:cNvSpPr/>
              <p:nvPr/>
            </p:nvSpPr>
            <p:spPr>
              <a:xfrm>
                <a:off x="4572000" y="5867400"/>
                <a:ext cx="1143000" cy="38100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t>Device</a:t>
                </a:r>
                <a:endParaRPr lang="en-US" sz="1800" dirty="0"/>
              </a:p>
            </p:txBody>
          </p:sp>
          <p:sp>
            <p:nvSpPr>
              <p:cNvPr id="26" name="Ellipse 25"/>
              <p:cNvSpPr/>
              <p:nvPr/>
            </p:nvSpPr>
            <p:spPr>
              <a:xfrm>
                <a:off x="3200400" y="5867400"/>
                <a:ext cx="1143000" cy="38100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Gateway</a:t>
                </a:r>
                <a:endParaRPr lang="en-US" sz="1050" dirty="0"/>
              </a:p>
            </p:txBody>
          </p:sp>
          <p:sp>
            <p:nvSpPr>
              <p:cNvPr id="27" name="Ellipse 26"/>
              <p:cNvSpPr/>
              <p:nvPr/>
            </p:nvSpPr>
            <p:spPr>
              <a:xfrm>
                <a:off x="1752600" y="5867400"/>
                <a:ext cx="1143000" cy="381000"/>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t>Gateway</a:t>
                </a:r>
                <a:endParaRPr lang="en-US" sz="1050" dirty="0"/>
              </a:p>
            </p:txBody>
          </p:sp>
          <p:sp>
            <p:nvSpPr>
              <p:cNvPr id="28" name="Double flèche horizontale 27"/>
              <p:cNvSpPr/>
              <p:nvPr/>
            </p:nvSpPr>
            <p:spPr>
              <a:xfrm>
                <a:off x="457200" y="3505200"/>
                <a:ext cx="685800" cy="3048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Double flèche horizontale 30"/>
              <p:cNvSpPr/>
              <p:nvPr/>
            </p:nvSpPr>
            <p:spPr>
              <a:xfrm>
                <a:off x="5867400" y="4648200"/>
                <a:ext cx="4572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ZoneTexte 31"/>
              <p:cNvSpPr txBox="1"/>
              <p:nvPr/>
            </p:nvSpPr>
            <p:spPr>
              <a:xfrm>
                <a:off x="152400" y="5879068"/>
                <a:ext cx="1409360" cy="369332"/>
              </a:xfrm>
              <a:prstGeom prst="rect">
                <a:avLst/>
              </a:prstGeom>
              <a:noFill/>
            </p:spPr>
            <p:txBody>
              <a:bodyPr wrap="none" rtlCol="0">
                <a:spAutoFit/>
              </a:bodyPr>
              <a:lstStyle/>
              <a:p>
                <a:r>
                  <a:rPr lang="fr-FR" sz="1800" dirty="0"/>
                  <a:t>Field </a:t>
                </a:r>
                <a:r>
                  <a:rPr lang="fr-FR" sz="1800" dirty="0" err="1"/>
                  <a:t>domain</a:t>
                </a:r>
                <a:endParaRPr lang="en-US" sz="1800" dirty="0"/>
              </a:p>
            </p:txBody>
          </p:sp>
          <p:sp>
            <p:nvSpPr>
              <p:cNvPr id="35" name="ZoneTexte 34"/>
              <p:cNvSpPr txBox="1"/>
              <p:nvPr/>
            </p:nvSpPr>
            <p:spPr>
              <a:xfrm>
                <a:off x="152400" y="4953000"/>
                <a:ext cx="1242648" cy="369332"/>
              </a:xfrm>
              <a:prstGeom prst="rect">
                <a:avLst/>
              </a:prstGeom>
              <a:noFill/>
            </p:spPr>
            <p:txBody>
              <a:bodyPr wrap="none" rtlCol="0">
                <a:spAutoFit/>
              </a:bodyPr>
              <a:lstStyle/>
              <a:p>
                <a:r>
                  <a:rPr lang="fr-FR" sz="1800" dirty="0"/>
                  <a:t>Data center</a:t>
                </a:r>
                <a:endParaRPr lang="en-US" sz="1800" dirty="0"/>
              </a:p>
            </p:txBody>
          </p:sp>
          <p:sp>
            <p:nvSpPr>
              <p:cNvPr id="36" name="ZoneTexte 35"/>
              <p:cNvSpPr txBox="1"/>
              <p:nvPr/>
            </p:nvSpPr>
            <p:spPr>
              <a:xfrm>
                <a:off x="304800" y="3733800"/>
                <a:ext cx="960519" cy="430887"/>
              </a:xfrm>
              <a:prstGeom prst="rect">
                <a:avLst/>
              </a:prstGeom>
              <a:noFill/>
            </p:spPr>
            <p:txBody>
              <a:bodyPr wrap="none" rtlCol="0">
                <a:spAutoFit/>
              </a:bodyPr>
              <a:lstStyle/>
              <a:p>
                <a:r>
                  <a:rPr lang="fr-FR" sz="1050" dirty="0"/>
                  <a:t>I/F to </a:t>
                </a:r>
                <a:r>
                  <a:rPr lang="fr-FR" sz="1050" dirty="0" err="1"/>
                  <a:t>other</a:t>
                </a:r>
                <a:r>
                  <a:rPr lang="fr-FR" sz="1050" dirty="0"/>
                  <a:t> </a:t>
                </a:r>
              </a:p>
              <a:p>
                <a:r>
                  <a:rPr lang="fr-FR" sz="1050" dirty="0" err="1"/>
                  <a:t>IoT</a:t>
                </a:r>
                <a:r>
                  <a:rPr lang="fr-FR" sz="1050" dirty="0"/>
                  <a:t> </a:t>
                </a:r>
                <a:r>
                  <a:rPr lang="fr-FR" sz="1050" dirty="0" err="1"/>
                  <a:t>platforms</a:t>
                </a:r>
                <a:endParaRPr lang="en-US" sz="1050" dirty="0"/>
              </a:p>
            </p:txBody>
          </p:sp>
          <p:sp>
            <p:nvSpPr>
              <p:cNvPr id="46" name="Double flèche verticale 45"/>
              <p:cNvSpPr/>
              <p:nvPr/>
            </p:nvSpPr>
            <p:spPr>
              <a:xfrm>
                <a:off x="2209800" y="5334000"/>
                <a:ext cx="228600" cy="609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7" name="Double flèche verticale 46"/>
              <p:cNvSpPr/>
              <p:nvPr/>
            </p:nvSpPr>
            <p:spPr>
              <a:xfrm>
                <a:off x="3657600" y="5324475"/>
                <a:ext cx="228600" cy="609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8" name="Double flèche verticale 47"/>
              <p:cNvSpPr/>
              <p:nvPr/>
            </p:nvSpPr>
            <p:spPr>
              <a:xfrm>
                <a:off x="5029200" y="5334000"/>
                <a:ext cx="228600" cy="6096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Rectangle 69"/>
              <p:cNvSpPr/>
              <p:nvPr/>
            </p:nvSpPr>
            <p:spPr>
              <a:xfrm>
                <a:off x="5038725" y="4981575"/>
                <a:ext cx="762000" cy="3810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dirty="0">
                    <a:solidFill>
                      <a:schemeClr val="tx1"/>
                    </a:solidFill>
                  </a:rPr>
                  <a:t>Device mgmt</a:t>
                </a:r>
              </a:p>
            </p:txBody>
          </p:sp>
          <p:sp>
            <p:nvSpPr>
              <p:cNvPr id="71" name="Rectangle 70"/>
              <p:cNvSpPr/>
              <p:nvPr/>
            </p:nvSpPr>
            <p:spPr>
              <a:xfrm>
                <a:off x="1504950" y="4495800"/>
                <a:ext cx="762000" cy="5334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dirty="0">
                    <a:solidFill>
                      <a:schemeClr val="tx1"/>
                    </a:solidFill>
                  </a:rPr>
                  <a:t>Device</a:t>
                </a:r>
                <a:br>
                  <a:rPr lang="en-US" sz="1050" dirty="0">
                    <a:solidFill>
                      <a:schemeClr val="tx1"/>
                    </a:solidFill>
                  </a:rPr>
                </a:br>
                <a:r>
                  <a:rPr lang="en-US" sz="1050" dirty="0">
                    <a:solidFill>
                      <a:schemeClr val="tx1"/>
                    </a:solidFill>
                  </a:rPr>
                  <a:t>Interworking</a:t>
                </a:r>
              </a:p>
            </p:txBody>
          </p:sp>
          <p:sp>
            <p:nvSpPr>
              <p:cNvPr id="72" name="Rectangle 71"/>
              <p:cNvSpPr/>
              <p:nvPr/>
            </p:nvSpPr>
            <p:spPr>
              <a:xfrm>
                <a:off x="1495425" y="3962400"/>
                <a:ext cx="8001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dirty="0">
                    <a:solidFill>
                      <a:schemeClr val="tx1"/>
                    </a:solidFill>
                  </a:rPr>
                  <a:t>Discovery</a:t>
                </a:r>
              </a:p>
            </p:txBody>
          </p:sp>
          <p:sp>
            <p:nvSpPr>
              <p:cNvPr id="73" name="Rectangle 72"/>
              <p:cNvSpPr/>
              <p:nvPr/>
            </p:nvSpPr>
            <p:spPr>
              <a:xfrm>
                <a:off x="1524000" y="3048000"/>
                <a:ext cx="771002" cy="46382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dirty="0">
                    <a:solidFill>
                      <a:schemeClr val="tx1"/>
                    </a:solidFill>
                  </a:rPr>
                  <a:t>Location</a:t>
                </a:r>
              </a:p>
            </p:txBody>
          </p:sp>
          <p:sp>
            <p:nvSpPr>
              <p:cNvPr id="80" name="Rectangle 79"/>
              <p:cNvSpPr/>
              <p:nvPr/>
            </p:nvSpPr>
            <p:spPr>
              <a:xfrm>
                <a:off x="1524000" y="2514600"/>
                <a:ext cx="758946" cy="46382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dirty="0">
                    <a:solidFill>
                      <a:schemeClr val="tx1"/>
                    </a:solidFill>
                  </a:rPr>
                  <a:t>Group mgmt</a:t>
                </a:r>
              </a:p>
            </p:txBody>
          </p:sp>
          <p:sp>
            <p:nvSpPr>
              <p:cNvPr id="82" name="Rectangle 81"/>
              <p:cNvSpPr/>
              <p:nvPr/>
            </p:nvSpPr>
            <p:spPr>
              <a:xfrm>
                <a:off x="5038725" y="4629150"/>
                <a:ext cx="7620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dirty="0">
                    <a:solidFill>
                      <a:schemeClr val="tx1"/>
                    </a:solidFill>
                  </a:rPr>
                  <a:t>Security</a:t>
                </a:r>
              </a:p>
            </p:txBody>
          </p:sp>
        </p:grpSp>
      </p:grpSp>
      <p:sp>
        <p:nvSpPr>
          <p:cNvPr id="69" name="ZoneTexte 68"/>
          <p:cNvSpPr txBox="1"/>
          <p:nvPr/>
        </p:nvSpPr>
        <p:spPr>
          <a:xfrm>
            <a:off x="7991475" y="3257550"/>
            <a:ext cx="1981200" cy="646331"/>
          </a:xfrm>
          <a:prstGeom prst="rect">
            <a:avLst/>
          </a:prstGeom>
          <a:noFill/>
        </p:spPr>
        <p:txBody>
          <a:bodyPr wrap="square" rtlCol="0">
            <a:spAutoFit/>
          </a:bodyPr>
          <a:lstStyle/>
          <a:p>
            <a:r>
              <a:rPr lang="fr-FR" sz="1800" dirty="0" err="1"/>
              <a:t>Other</a:t>
            </a:r>
            <a:r>
              <a:rPr lang="fr-FR" sz="1800" dirty="0"/>
              <a:t> data</a:t>
            </a:r>
          </a:p>
          <a:p>
            <a:r>
              <a:rPr lang="fr-FR" sz="1800" dirty="0"/>
              <a:t>sources</a:t>
            </a:r>
            <a:endParaRPr lang="en-US" sz="1800" dirty="0"/>
          </a:p>
        </p:txBody>
      </p:sp>
      <p:pic>
        <p:nvPicPr>
          <p:cNvPr id="75"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1600200" y="5486400"/>
            <a:ext cx="476250" cy="300816"/>
          </a:xfrm>
          <a:prstGeom prst="rect">
            <a:avLst/>
          </a:prstGeom>
          <a:noFill/>
          <a:ln w="9525">
            <a:noFill/>
            <a:miter lim="800000"/>
            <a:headEnd/>
            <a:tailEnd/>
          </a:ln>
        </p:spPr>
      </p:pic>
      <p:pic>
        <p:nvPicPr>
          <p:cNvPr id="78"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3048000" y="5486400"/>
            <a:ext cx="476250" cy="300816"/>
          </a:xfrm>
          <a:prstGeom prst="rect">
            <a:avLst/>
          </a:prstGeom>
          <a:noFill/>
          <a:ln w="9525">
            <a:noFill/>
            <a:miter lim="800000"/>
            <a:headEnd/>
            <a:tailEnd/>
          </a:ln>
        </p:spPr>
      </p:pic>
      <p:pic>
        <p:nvPicPr>
          <p:cNvPr id="83" name="图片 82" descr="3.jpg"/>
          <p:cNvPicPr>
            <a:picLocks noChangeAspect="1"/>
          </p:cNvPicPr>
          <p:nvPr/>
        </p:nvPicPr>
        <p:blipFill>
          <a:blip r:embed="rId3" cstate="print"/>
          <a:srcRect/>
          <a:stretch>
            <a:fillRect/>
          </a:stretch>
        </p:blipFill>
        <p:spPr bwMode="auto">
          <a:xfrm>
            <a:off x="5105400" y="6096000"/>
            <a:ext cx="391256" cy="358354"/>
          </a:xfrm>
          <a:prstGeom prst="rect">
            <a:avLst/>
          </a:prstGeom>
          <a:noFill/>
          <a:ln w="9525">
            <a:noFill/>
            <a:miter lim="800000"/>
            <a:headEnd/>
            <a:tailEnd/>
          </a:ln>
        </p:spPr>
      </p:pic>
      <p:pic>
        <p:nvPicPr>
          <p:cNvPr id="84" name="Picture 2"/>
          <p:cNvPicPr>
            <a:picLocks noChangeAspect="1" noChangeArrowheads="1"/>
          </p:cNvPicPr>
          <p:nvPr/>
        </p:nvPicPr>
        <p:blipFill>
          <a:blip r:embed="rId4" cstate="print"/>
          <a:srcRect/>
          <a:stretch>
            <a:fillRect/>
          </a:stretch>
        </p:blipFill>
        <p:spPr bwMode="auto">
          <a:xfrm>
            <a:off x="4724400" y="6172200"/>
            <a:ext cx="317039" cy="220233"/>
          </a:xfrm>
          <a:prstGeom prst="rect">
            <a:avLst/>
          </a:prstGeom>
          <a:noFill/>
          <a:ln w="9525">
            <a:noFill/>
            <a:miter lim="800000"/>
            <a:headEnd/>
            <a:tailEnd/>
          </a:ln>
        </p:spPr>
      </p:pic>
      <p:pic>
        <p:nvPicPr>
          <p:cNvPr id="89"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4495800" y="5410200"/>
            <a:ext cx="476250" cy="300816"/>
          </a:xfrm>
          <a:prstGeom prst="rect">
            <a:avLst/>
          </a:prstGeom>
          <a:noFill/>
          <a:ln w="9525">
            <a:noFill/>
            <a:miter lim="800000"/>
            <a:headEnd/>
            <a:tailEnd/>
          </a:ln>
        </p:spPr>
      </p:pic>
      <p:pic>
        <p:nvPicPr>
          <p:cNvPr id="90" name="Picture 4" descr="http://www.automatedhome.co.uk/wp-content/uploads/2013/12/allseen-alliance-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9541" y="6191250"/>
            <a:ext cx="680059" cy="17273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5102" y="6172200"/>
            <a:ext cx="568698" cy="161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44668" y="6172200"/>
            <a:ext cx="643885" cy="22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 name="ZoneTexte 92"/>
          <p:cNvSpPr txBox="1"/>
          <p:nvPr/>
        </p:nvSpPr>
        <p:spPr>
          <a:xfrm>
            <a:off x="2482768" y="6324600"/>
            <a:ext cx="724878" cy="261610"/>
          </a:xfrm>
          <a:prstGeom prst="rect">
            <a:avLst/>
          </a:prstGeom>
          <a:noFill/>
        </p:spPr>
        <p:txBody>
          <a:bodyPr wrap="none" rtlCol="0">
            <a:spAutoFit/>
          </a:bodyPr>
          <a:lstStyle/>
          <a:p>
            <a:r>
              <a:rPr lang="fr-FR" sz="1050" dirty="0"/>
              <a:t>LWM2M</a:t>
            </a:r>
            <a:endParaRPr lang="en-US" sz="1050" dirty="0"/>
          </a:p>
        </p:txBody>
      </p:sp>
      <p:pic>
        <p:nvPicPr>
          <p:cNvPr id="94"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2286000" y="4419600"/>
            <a:ext cx="476250" cy="300816"/>
          </a:xfrm>
          <a:prstGeom prst="rect">
            <a:avLst/>
          </a:prstGeom>
          <a:noFill/>
          <a:ln w="9525">
            <a:noFill/>
            <a:miter lim="800000"/>
            <a:headEnd/>
            <a:tailEnd/>
          </a:ln>
        </p:spPr>
      </p:pic>
      <p:pic>
        <p:nvPicPr>
          <p:cNvPr id="95"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457200" y="3048000"/>
            <a:ext cx="476250" cy="300816"/>
          </a:xfrm>
          <a:prstGeom prst="rect">
            <a:avLst/>
          </a:prstGeom>
          <a:noFill/>
          <a:ln w="9525">
            <a:noFill/>
            <a:miter lim="800000"/>
            <a:headEnd/>
            <a:tailEnd/>
          </a:ln>
        </p:spPr>
      </p:pic>
      <p:pic>
        <p:nvPicPr>
          <p:cNvPr id="96"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762000" y="1828800"/>
            <a:ext cx="476250" cy="300816"/>
          </a:xfrm>
          <a:prstGeom prst="rect">
            <a:avLst/>
          </a:prstGeom>
          <a:noFill/>
          <a:ln w="9525">
            <a:noFill/>
            <a:miter lim="800000"/>
            <a:headEnd/>
            <a:tailEnd/>
          </a:ln>
        </p:spPr>
      </p:pic>
      <p:pic>
        <p:nvPicPr>
          <p:cNvPr id="97" name="Picture 7" descr="C:\Documents and Settings\mcauley\Local Settings\Temp\wz83a6\oneM2M\oneM2M-Logo.gif"/>
          <p:cNvPicPr>
            <a:picLocks noChangeAspect="1" noChangeArrowheads="1"/>
          </p:cNvPicPr>
          <p:nvPr/>
        </p:nvPicPr>
        <p:blipFill>
          <a:blip r:embed="rId2" cstate="print"/>
          <a:srcRect t="7465"/>
          <a:stretch>
            <a:fillRect/>
          </a:stretch>
        </p:blipFill>
        <p:spPr bwMode="auto">
          <a:xfrm>
            <a:off x="6248400" y="1981200"/>
            <a:ext cx="476250" cy="300816"/>
          </a:xfrm>
          <a:prstGeom prst="rect">
            <a:avLst/>
          </a:prstGeom>
          <a:noFill/>
          <a:ln w="9525">
            <a:noFill/>
            <a:miter lim="800000"/>
            <a:headEnd/>
            <a:tailEnd/>
          </a:ln>
        </p:spPr>
      </p:pic>
      <p:pic>
        <p:nvPicPr>
          <p:cNvPr id="98" name="Picture 2"/>
          <p:cNvPicPr>
            <a:picLocks noChangeAspect="1" noChangeArrowheads="1"/>
          </p:cNvPicPr>
          <p:nvPr/>
        </p:nvPicPr>
        <p:blipFill>
          <a:blip r:embed="rId8" cstate="print"/>
          <a:srcRect/>
          <a:stretch>
            <a:fillRect/>
          </a:stretch>
        </p:blipFill>
        <p:spPr bwMode="auto">
          <a:xfrm>
            <a:off x="6048375" y="1743075"/>
            <a:ext cx="410655" cy="224811"/>
          </a:xfrm>
          <a:prstGeom prst="rect">
            <a:avLst/>
          </a:prstGeom>
          <a:noFill/>
          <a:ln w="9525">
            <a:noFill/>
            <a:miter lim="800000"/>
            <a:headEnd/>
            <a:tailEnd/>
          </a:ln>
        </p:spPr>
      </p:pic>
      <p:pic>
        <p:nvPicPr>
          <p:cNvPr id="4098" name="Picture 2"/>
          <p:cNvPicPr>
            <a:picLocks noChangeAspect="1" noChangeArrowheads="1"/>
          </p:cNvPicPr>
          <p:nvPr/>
        </p:nvPicPr>
        <p:blipFill>
          <a:blip r:embed="rId9" cstate="print"/>
          <a:srcRect/>
          <a:stretch>
            <a:fillRect/>
          </a:stretch>
        </p:blipFill>
        <p:spPr bwMode="auto">
          <a:xfrm>
            <a:off x="2971800" y="1752600"/>
            <a:ext cx="438574" cy="371475"/>
          </a:xfrm>
          <a:prstGeom prst="rect">
            <a:avLst/>
          </a:prstGeom>
          <a:noFill/>
          <a:ln w="9525">
            <a:noFill/>
            <a:miter lim="800000"/>
            <a:headEnd/>
            <a:tailEnd/>
          </a:ln>
        </p:spPr>
      </p:pic>
      <p:pic>
        <p:nvPicPr>
          <p:cNvPr id="99" name="Picture 2"/>
          <p:cNvPicPr>
            <a:picLocks noChangeAspect="1" noChangeArrowheads="1"/>
          </p:cNvPicPr>
          <p:nvPr/>
        </p:nvPicPr>
        <p:blipFill>
          <a:blip r:embed="rId9" cstate="print"/>
          <a:srcRect/>
          <a:stretch>
            <a:fillRect/>
          </a:stretch>
        </p:blipFill>
        <p:spPr bwMode="auto">
          <a:xfrm>
            <a:off x="3048000" y="3648075"/>
            <a:ext cx="438574" cy="371475"/>
          </a:xfrm>
          <a:prstGeom prst="rect">
            <a:avLst/>
          </a:prstGeom>
          <a:noFill/>
          <a:ln w="9525">
            <a:noFill/>
            <a:miter lim="800000"/>
            <a:headEnd/>
            <a:tailEnd/>
          </a:ln>
        </p:spPr>
      </p:pic>
      <p:pic>
        <p:nvPicPr>
          <p:cNvPr id="4099" name="Picture 3"/>
          <p:cNvPicPr>
            <a:picLocks noChangeAspect="1" noChangeArrowheads="1"/>
          </p:cNvPicPr>
          <p:nvPr/>
        </p:nvPicPr>
        <p:blipFill>
          <a:blip r:embed="rId10" cstate="print"/>
          <a:srcRect/>
          <a:stretch>
            <a:fillRect/>
          </a:stretch>
        </p:blipFill>
        <p:spPr bwMode="auto">
          <a:xfrm>
            <a:off x="6858000" y="2362200"/>
            <a:ext cx="628650" cy="195098"/>
          </a:xfrm>
          <a:prstGeom prst="rect">
            <a:avLst/>
          </a:prstGeom>
          <a:noFill/>
          <a:ln w="9525">
            <a:noFill/>
            <a:miter lim="800000"/>
            <a:headEnd/>
            <a:tailEnd/>
          </a:ln>
        </p:spPr>
      </p:pic>
      <p:pic>
        <p:nvPicPr>
          <p:cNvPr id="4100" name="Picture 4"/>
          <p:cNvPicPr>
            <a:picLocks noChangeAspect="1" noChangeArrowheads="1"/>
          </p:cNvPicPr>
          <p:nvPr/>
        </p:nvPicPr>
        <p:blipFill>
          <a:blip r:embed="rId11" cstate="print"/>
          <a:srcRect/>
          <a:stretch>
            <a:fillRect/>
          </a:stretch>
        </p:blipFill>
        <p:spPr bwMode="auto">
          <a:xfrm>
            <a:off x="3200400" y="3124200"/>
            <a:ext cx="881063" cy="244896"/>
          </a:xfrm>
          <a:prstGeom prst="rect">
            <a:avLst/>
          </a:prstGeom>
          <a:noFill/>
          <a:ln w="9525">
            <a:noFill/>
            <a:miter lim="800000"/>
            <a:headEnd/>
            <a:tailEnd/>
          </a:ln>
        </p:spPr>
      </p:pic>
      <p:pic>
        <p:nvPicPr>
          <p:cNvPr id="4101" name="Picture 5"/>
          <p:cNvPicPr>
            <a:picLocks noChangeAspect="1" noChangeArrowheads="1"/>
          </p:cNvPicPr>
          <p:nvPr/>
        </p:nvPicPr>
        <p:blipFill>
          <a:blip r:embed="rId12" cstate="print"/>
          <a:srcRect/>
          <a:stretch>
            <a:fillRect/>
          </a:stretch>
        </p:blipFill>
        <p:spPr bwMode="auto">
          <a:xfrm>
            <a:off x="3581400" y="3695700"/>
            <a:ext cx="862013" cy="178540"/>
          </a:xfrm>
          <a:prstGeom prst="rect">
            <a:avLst/>
          </a:prstGeom>
          <a:noFill/>
          <a:ln w="9525">
            <a:noFill/>
            <a:miter lim="800000"/>
            <a:headEnd/>
            <a:tailEnd/>
          </a:ln>
        </p:spPr>
      </p:pic>
      <p:grpSp>
        <p:nvGrpSpPr>
          <p:cNvPr id="101" name="Groupe 100"/>
          <p:cNvGrpSpPr/>
          <p:nvPr/>
        </p:nvGrpSpPr>
        <p:grpSpPr>
          <a:xfrm>
            <a:off x="0" y="609600"/>
            <a:ext cx="8686800" cy="1752600"/>
            <a:chOff x="0" y="609600"/>
            <a:chExt cx="8686800" cy="1752600"/>
          </a:xfrm>
        </p:grpSpPr>
        <p:grpSp>
          <p:nvGrpSpPr>
            <p:cNvPr id="67" name="Groupe 66"/>
            <p:cNvGrpSpPr/>
            <p:nvPr/>
          </p:nvGrpSpPr>
          <p:grpSpPr>
            <a:xfrm>
              <a:off x="0" y="1066800"/>
              <a:ext cx="8686800" cy="1295400"/>
              <a:chOff x="0" y="1066800"/>
              <a:chExt cx="8686800" cy="1295400"/>
            </a:xfrm>
          </p:grpSpPr>
          <p:cxnSp>
            <p:nvCxnSpPr>
              <p:cNvPr id="41" name="Connecteur droit 40"/>
              <p:cNvCxnSpPr/>
              <p:nvPr/>
            </p:nvCxnSpPr>
            <p:spPr>
              <a:xfrm>
                <a:off x="228600" y="1981200"/>
                <a:ext cx="8458200"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Ellipse 42"/>
              <p:cNvSpPr/>
              <p:nvPr/>
            </p:nvSpPr>
            <p:spPr>
              <a:xfrm>
                <a:off x="1295400" y="1066800"/>
                <a:ext cx="12192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800" dirty="0"/>
                  <a:t>City </a:t>
                </a:r>
                <a:r>
                  <a:rPr lang="fr-FR" sz="1800" dirty="0" err="1"/>
                  <a:t>Apps</a:t>
                </a:r>
                <a:endParaRPr lang="en-US" sz="1800" dirty="0"/>
              </a:p>
            </p:txBody>
          </p:sp>
          <p:sp>
            <p:nvSpPr>
              <p:cNvPr id="44" name="Ellipse 43"/>
              <p:cNvSpPr/>
              <p:nvPr/>
            </p:nvSpPr>
            <p:spPr>
              <a:xfrm>
                <a:off x="3152775" y="1066800"/>
                <a:ext cx="19050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800" dirty="0"/>
                  <a:t>3rd party </a:t>
                </a:r>
                <a:r>
                  <a:rPr lang="fr-FR" sz="1800" dirty="0" err="1"/>
                  <a:t>apps</a:t>
                </a:r>
                <a:endParaRPr lang="en-US" sz="1800" dirty="0"/>
              </a:p>
            </p:txBody>
          </p:sp>
          <p:sp>
            <p:nvSpPr>
              <p:cNvPr id="45" name="Ellipse 44"/>
              <p:cNvSpPr/>
              <p:nvPr/>
            </p:nvSpPr>
            <p:spPr>
              <a:xfrm>
                <a:off x="5791200" y="1066800"/>
                <a:ext cx="19050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800" dirty="0" err="1"/>
                  <a:t>Analytics</a:t>
                </a:r>
                <a:r>
                  <a:rPr lang="fr-FR" sz="1800" dirty="0"/>
                  <a:t> </a:t>
                </a:r>
                <a:r>
                  <a:rPr lang="fr-FR" sz="1800" dirty="0" err="1"/>
                  <a:t>apps</a:t>
                </a:r>
                <a:endParaRPr lang="en-US" sz="1800" dirty="0"/>
              </a:p>
            </p:txBody>
          </p:sp>
          <p:sp>
            <p:nvSpPr>
              <p:cNvPr id="54" name="ZoneTexte 53"/>
              <p:cNvSpPr txBox="1"/>
              <p:nvPr/>
            </p:nvSpPr>
            <p:spPr>
              <a:xfrm>
                <a:off x="1190625" y="1658719"/>
                <a:ext cx="802464" cy="646331"/>
              </a:xfrm>
              <a:prstGeom prst="rect">
                <a:avLst/>
              </a:prstGeom>
              <a:noFill/>
            </p:spPr>
            <p:txBody>
              <a:bodyPr wrap="none" rtlCol="0">
                <a:spAutoFit/>
              </a:bodyPr>
              <a:lstStyle/>
              <a:p>
                <a:r>
                  <a:rPr lang="fr-FR" sz="1800" dirty="0"/>
                  <a:t>REST </a:t>
                </a:r>
              </a:p>
              <a:p>
                <a:r>
                  <a:rPr lang="fr-FR" sz="1800" dirty="0"/>
                  <a:t>APIs</a:t>
                </a:r>
                <a:endParaRPr lang="en-US" sz="1800" dirty="0"/>
              </a:p>
            </p:txBody>
          </p:sp>
          <p:sp>
            <p:nvSpPr>
              <p:cNvPr id="55" name="ZoneTexte 54"/>
              <p:cNvSpPr txBox="1"/>
              <p:nvPr/>
            </p:nvSpPr>
            <p:spPr>
              <a:xfrm>
                <a:off x="7162800" y="1639669"/>
                <a:ext cx="1289840" cy="646331"/>
              </a:xfrm>
              <a:prstGeom prst="rect">
                <a:avLst/>
              </a:prstGeom>
              <a:noFill/>
            </p:spPr>
            <p:txBody>
              <a:bodyPr wrap="none" rtlCol="0">
                <a:spAutoFit/>
              </a:bodyPr>
              <a:lstStyle/>
              <a:p>
                <a:r>
                  <a:rPr lang="fr-FR" sz="1800"/>
                  <a:t>SPARQL </a:t>
                </a:r>
                <a:r>
                  <a:rPr lang="fr-FR" sz="1800" dirty="0"/>
                  <a:t>or</a:t>
                </a:r>
              </a:p>
              <a:p>
                <a:r>
                  <a:rPr lang="fr-FR" sz="1800" dirty="0"/>
                  <a:t>REST APIs</a:t>
                </a:r>
                <a:endParaRPr lang="en-US" sz="1800" dirty="0"/>
              </a:p>
            </p:txBody>
          </p:sp>
          <p:sp>
            <p:nvSpPr>
              <p:cNvPr id="57" name="ZoneTexte 56"/>
              <p:cNvSpPr txBox="1"/>
              <p:nvPr/>
            </p:nvSpPr>
            <p:spPr>
              <a:xfrm>
                <a:off x="3362325" y="1666875"/>
                <a:ext cx="802464" cy="646331"/>
              </a:xfrm>
              <a:prstGeom prst="rect">
                <a:avLst/>
              </a:prstGeom>
              <a:noFill/>
            </p:spPr>
            <p:txBody>
              <a:bodyPr wrap="none" rtlCol="0">
                <a:spAutoFit/>
              </a:bodyPr>
              <a:lstStyle/>
              <a:p>
                <a:r>
                  <a:rPr lang="fr-FR" sz="1800" dirty="0"/>
                  <a:t>REST </a:t>
                </a:r>
              </a:p>
              <a:p>
                <a:r>
                  <a:rPr lang="fr-FR" sz="1800" dirty="0"/>
                  <a:t>APIs</a:t>
                </a:r>
                <a:endParaRPr lang="en-US" sz="1800" dirty="0"/>
              </a:p>
            </p:txBody>
          </p:sp>
          <p:sp>
            <p:nvSpPr>
              <p:cNvPr id="58" name="Ellipse 57"/>
              <p:cNvSpPr/>
              <p:nvPr/>
            </p:nvSpPr>
            <p:spPr>
              <a:xfrm>
                <a:off x="3305175" y="1219200"/>
                <a:ext cx="19050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800" dirty="0"/>
                  <a:t>3rd party </a:t>
                </a:r>
                <a:r>
                  <a:rPr lang="fr-FR" sz="1800" dirty="0" err="1"/>
                  <a:t>apps</a:t>
                </a:r>
                <a:endParaRPr lang="en-US" sz="1800" dirty="0"/>
              </a:p>
            </p:txBody>
          </p:sp>
          <p:sp>
            <p:nvSpPr>
              <p:cNvPr id="59" name="Ellipse 58"/>
              <p:cNvSpPr/>
              <p:nvPr/>
            </p:nvSpPr>
            <p:spPr>
              <a:xfrm>
                <a:off x="1447800" y="1219200"/>
                <a:ext cx="12192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800" dirty="0"/>
                  <a:t>City </a:t>
                </a:r>
                <a:r>
                  <a:rPr lang="fr-FR" sz="1800" dirty="0" err="1"/>
                  <a:t>Apps</a:t>
                </a:r>
                <a:endParaRPr lang="en-US" sz="1800" dirty="0"/>
              </a:p>
            </p:txBody>
          </p:sp>
          <p:sp>
            <p:nvSpPr>
              <p:cNvPr id="60" name="Ellipse 59"/>
              <p:cNvSpPr/>
              <p:nvPr/>
            </p:nvSpPr>
            <p:spPr>
              <a:xfrm>
                <a:off x="5943600" y="1219200"/>
                <a:ext cx="19050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800" dirty="0" err="1"/>
                  <a:t>Analytics</a:t>
                </a:r>
                <a:r>
                  <a:rPr lang="fr-FR" sz="1800" dirty="0"/>
                  <a:t> </a:t>
                </a:r>
                <a:r>
                  <a:rPr lang="fr-FR" sz="1800" dirty="0" err="1"/>
                  <a:t>apps</a:t>
                </a:r>
                <a:endParaRPr lang="en-US" sz="1800" dirty="0"/>
              </a:p>
            </p:txBody>
          </p:sp>
          <p:sp>
            <p:nvSpPr>
              <p:cNvPr id="61" name="Ellipse 60"/>
              <p:cNvSpPr/>
              <p:nvPr/>
            </p:nvSpPr>
            <p:spPr>
              <a:xfrm>
                <a:off x="0" y="1066800"/>
                <a:ext cx="13716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err="1"/>
                  <a:t>Dashboards</a:t>
                </a:r>
                <a:endParaRPr lang="en-US" sz="1050" dirty="0"/>
              </a:p>
            </p:txBody>
          </p:sp>
          <p:sp>
            <p:nvSpPr>
              <p:cNvPr id="62" name="Ellipse 61"/>
              <p:cNvSpPr/>
              <p:nvPr/>
            </p:nvSpPr>
            <p:spPr>
              <a:xfrm>
                <a:off x="152400" y="1219200"/>
                <a:ext cx="1371600" cy="533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050" dirty="0" err="1"/>
                  <a:t>Dashboards</a:t>
                </a:r>
                <a:endParaRPr lang="en-US" sz="1050" dirty="0"/>
              </a:p>
            </p:txBody>
          </p:sp>
          <p:sp>
            <p:nvSpPr>
              <p:cNvPr id="56" name="Double flèche verticale 55"/>
              <p:cNvSpPr/>
              <p:nvPr/>
            </p:nvSpPr>
            <p:spPr>
              <a:xfrm>
                <a:off x="3962400" y="1676400"/>
                <a:ext cx="304800" cy="68580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800"/>
              </a:p>
            </p:txBody>
          </p:sp>
          <p:sp>
            <p:nvSpPr>
              <p:cNvPr id="49" name="Double flèche verticale 48"/>
              <p:cNvSpPr/>
              <p:nvPr/>
            </p:nvSpPr>
            <p:spPr>
              <a:xfrm>
                <a:off x="1828800" y="1676400"/>
                <a:ext cx="304800" cy="68580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800"/>
              </a:p>
            </p:txBody>
          </p:sp>
          <p:sp>
            <p:nvSpPr>
              <p:cNvPr id="51" name="Double flèche verticale 50"/>
              <p:cNvSpPr/>
              <p:nvPr/>
            </p:nvSpPr>
            <p:spPr>
              <a:xfrm>
                <a:off x="6781800" y="1676400"/>
                <a:ext cx="304800" cy="68580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800"/>
              </a:p>
            </p:txBody>
          </p:sp>
        </p:grpSp>
        <p:sp>
          <p:nvSpPr>
            <p:cNvPr id="100" name="ZoneTexte 99"/>
            <p:cNvSpPr txBox="1"/>
            <p:nvPr/>
          </p:nvSpPr>
          <p:spPr>
            <a:xfrm>
              <a:off x="304800" y="609600"/>
              <a:ext cx="1229824" cy="369332"/>
            </a:xfrm>
            <a:prstGeom prst="rect">
              <a:avLst/>
            </a:prstGeom>
            <a:noFill/>
          </p:spPr>
          <p:txBody>
            <a:bodyPr wrap="none" rtlCol="0">
              <a:spAutoFit/>
            </a:bodyPr>
            <a:lstStyle/>
            <a:p>
              <a:r>
                <a:rPr lang="fr-FR" sz="1800" dirty="0"/>
                <a:t>Cloud </a:t>
              </a:r>
              <a:r>
                <a:rPr lang="fr-FR" sz="1800" dirty="0" err="1"/>
                <a:t>apps</a:t>
              </a:r>
              <a:endParaRPr lang="en-US" sz="1800" dirty="0"/>
            </a:p>
          </p:txBody>
        </p:sp>
      </p:grpSp>
      <p:pic>
        <p:nvPicPr>
          <p:cNvPr id="4102" name="Picture 6"/>
          <p:cNvPicPr>
            <a:picLocks noChangeAspect="1" noChangeArrowheads="1"/>
          </p:cNvPicPr>
          <p:nvPr/>
        </p:nvPicPr>
        <p:blipFill>
          <a:blip r:embed="rId13" cstate="print"/>
          <a:srcRect/>
          <a:stretch>
            <a:fillRect/>
          </a:stretch>
        </p:blipFill>
        <p:spPr bwMode="auto">
          <a:xfrm>
            <a:off x="4572000" y="3733800"/>
            <a:ext cx="771525" cy="146421"/>
          </a:xfrm>
          <a:prstGeom prst="rect">
            <a:avLst/>
          </a:prstGeom>
          <a:noFill/>
          <a:ln w="9525">
            <a:noFill/>
            <a:miter lim="800000"/>
            <a:headEnd/>
            <a:tailEnd/>
          </a:ln>
        </p:spPr>
      </p:pic>
      <p:pic>
        <p:nvPicPr>
          <p:cNvPr id="4103" name="Picture 7"/>
          <p:cNvPicPr>
            <a:picLocks noChangeAspect="1" noChangeArrowheads="1"/>
          </p:cNvPicPr>
          <p:nvPr/>
        </p:nvPicPr>
        <p:blipFill>
          <a:blip r:embed="rId14" cstate="print"/>
          <a:srcRect/>
          <a:stretch>
            <a:fillRect/>
          </a:stretch>
        </p:blipFill>
        <p:spPr bwMode="auto">
          <a:xfrm>
            <a:off x="1828800" y="6134100"/>
            <a:ext cx="614363" cy="419100"/>
          </a:xfrm>
          <a:prstGeom prst="rect">
            <a:avLst/>
          </a:prstGeom>
          <a:noFill/>
          <a:ln w="9525">
            <a:noFill/>
            <a:miter lim="800000"/>
            <a:headEnd/>
            <a:tailEnd/>
          </a:ln>
        </p:spPr>
      </p:pic>
      <p:pic>
        <p:nvPicPr>
          <p:cNvPr id="4104" name="Picture 8"/>
          <p:cNvPicPr>
            <a:picLocks noChangeAspect="1" noChangeArrowheads="1"/>
          </p:cNvPicPr>
          <p:nvPr/>
        </p:nvPicPr>
        <p:blipFill>
          <a:blip r:embed="rId15" cstate="print"/>
          <a:srcRect/>
          <a:stretch>
            <a:fillRect/>
          </a:stretch>
        </p:blipFill>
        <p:spPr bwMode="auto">
          <a:xfrm>
            <a:off x="1014412" y="6149725"/>
            <a:ext cx="738188" cy="327275"/>
          </a:xfrm>
          <a:prstGeom prst="rect">
            <a:avLst/>
          </a:prstGeom>
          <a:noFill/>
          <a:ln w="9525">
            <a:noFill/>
            <a:miter lim="800000"/>
            <a:headEnd/>
            <a:tailEnd/>
          </a:ln>
        </p:spPr>
      </p:pic>
      <p:pic>
        <p:nvPicPr>
          <p:cNvPr id="4105" name="Picture 9"/>
          <p:cNvPicPr>
            <a:picLocks noChangeAspect="1" noChangeArrowheads="1"/>
          </p:cNvPicPr>
          <p:nvPr/>
        </p:nvPicPr>
        <p:blipFill>
          <a:blip r:embed="rId16" cstate="print"/>
          <a:srcRect/>
          <a:stretch>
            <a:fillRect/>
          </a:stretch>
        </p:blipFill>
        <p:spPr bwMode="auto">
          <a:xfrm>
            <a:off x="228600" y="6248400"/>
            <a:ext cx="720869" cy="190500"/>
          </a:xfrm>
          <a:prstGeom prst="rect">
            <a:avLst/>
          </a:prstGeom>
          <a:noFill/>
          <a:ln w="9525">
            <a:noFill/>
            <a:miter lim="800000"/>
            <a:headEnd/>
            <a:tailEnd/>
          </a:ln>
        </p:spPr>
      </p:pic>
      <p:sp>
        <p:nvSpPr>
          <p:cNvPr id="102" name="Titre 1"/>
          <p:cNvSpPr>
            <a:spLocks noGrp="1"/>
          </p:cNvSpPr>
          <p:nvPr>
            <p:ph type="title"/>
          </p:nvPr>
        </p:nvSpPr>
        <p:spPr>
          <a:xfrm>
            <a:off x="457200" y="-152400"/>
            <a:ext cx="7239000" cy="1143000"/>
          </a:xfrm>
        </p:spPr>
        <p:txBody>
          <a:bodyPr>
            <a:normAutofit/>
          </a:bodyPr>
          <a:lstStyle/>
          <a:p>
            <a:r>
              <a:rPr lang="en-US" sz="3200" dirty="0"/>
              <a:t>A possible smart city blue-print</a:t>
            </a:r>
          </a:p>
        </p:txBody>
      </p:sp>
    </p:spTree>
    <p:extLst>
      <p:ext uri="{BB962C8B-B14F-4D97-AF65-F5344CB8AC3E}">
        <p14:creationId xmlns:p14="http://schemas.microsoft.com/office/powerpoint/2010/main" val="2504722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631825" y="1481138"/>
            <a:ext cx="8115300" cy="3673475"/>
          </a:xfrm>
        </p:spPr>
        <p:txBody>
          <a:bodyPr/>
          <a:lstStyle/>
          <a:p>
            <a:pPr marL="0" indent="0" algn="ctr">
              <a:buFont typeface="Wingdings" pitchFamily="2" charset="2"/>
              <a:buNone/>
            </a:pPr>
            <a:endParaRPr lang="en-GB" altLang="en-US" sz="4000" dirty="0">
              <a:solidFill>
                <a:srgbClr val="002060"/>
              </a:solidFill>
            </a:endParaRPr>
          </a:p>
          <a:p>
            <a:pPr marL="0" indent="0" algn="ctr">
              <a:buNone/>
            </a:pPr>
            <a:endParaRPr lang="en-GB" altLang="en-US" sz="4000" dirty="0">
              <a:solidFill>
                <a:srgbClr val="002060"/>
              </a:solidFill>
            </a:endParaRPr>
          </a:p>
          <a:p>
            <a:pPr marL="0" indent="0" algn="ctr">
              <a:buNone/>
            </a:pPr>
            <a:r>
              <a:rPr lang="en-GB" altLang="en-US" sz="4000" dirty="0">
                <a:solidFill>
                  <a:srgbClr val="002060"/>
                </a:solidFill>
              </a:rPr>
              <a:t>Smart </a:t>
            </a:r>
            <a:r>
              <a:rPr lang="en-GB" altLang="en-US" sz="4000" dirty="0" smtClean="0">
                <a:solidFill>
                  <a:srgbClr val="002060"/>
                </a:solidFill>
              </a:rPr>
              <a:t>Energy </a:t>
            </a:r>
            <a:r>
              <a:rPr lang="en-GB" altLang="en-US" sz="4000" dirty="0">
                <a:solidFill>
                  <a:srgbClr val="002060"/>
                </a:solidFill>
              </a:rPr>
              <a:t>in </a:t>
            </a:r>
            <a:r>
              <a:rPr lang="en-GB" altLang="en-US" sz="4000" dirty="0" smtClean="0">
                <a:solidFill>
                  <a:srgbClr val="002060"/>
                </a:solidFill>
              </a:rPr>
              <a:t>India</a:t>
            </a:r>
          </a:p>
          <a:p>
            <a:pPr marL="0" indent="0" algn="ctr">
              <a:buNone/>
            </a:pPr>
            <a:r>
              <a:rPr lang="en-GB" altLang="en-US" sz="4000" dirty="0" smtClean="0">
                <a:solidFill>
                  <a:srgbClr val="002060"/>
                </a:solidFill>
              </a:rPr>
              <a:t>Policies &amp; Standards</a:t>
            </a:r>
            <a:endParaRPr lang="en-GB" altLang="en-US" sz="4000" dirty="0">
              <a:solidFill>
                <a:srgbClr val="002060"/>
              </a:solidFill>
            </a:endParaRPr>
          </a:p>
        </p:txBody>
      </p:sp>
    </p:spTree>
    <p:extLst>
      <p:ext uri="{BB962C8B-B14F-4D97-AF65-F5344CB8AC3E}">
        <p14:creationId xmlns:p14="http://schemas.microsoft.com/office/powerpoint/2010/main" val="1390629573"/>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txBox="1">
            <a:spLocks/>
          </p:cNvSpPr>
          <p:nvPr/>
        </p:nvSpPr>
        <p:spPr>
          <a:xfrm>
            <a:off x="647276" y="1612749"/>
            <a:ext cx="8137129" cy="960199"/>
          </a:xfrm>
          <a:prstGeom prst="rect">
            <a:avLst/>
          </a:prstGeom>
        </p:spPr>
        <p:txBody>
          <a:bodyPr>
            <a:normAutofit/>
          </a:bodyPr>
          <a:lstStyle>
            <a:lvl1pPr marL="230188"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Font typeface="Arial"/>
              <a:buNone/>
            </a:pPr>
            <a:r>
              <a:rPr lang="en-US" dirty="0">
                <a:solidFill>
                  <a:srgbClr val="996633"/>
                </a:solidFill>
                <a:latin typeface="Arial" panose="020B0604020202020204" pitchFamily="34" charset="0"/>
                <a:ea typeface="Tahoma" panose="020B0604030504040204" pitchFamily="34" charset="0"/>
                <a:cs typeface="Arial" panose="020B0604020202020204" pitchFamily="34" charset="0"/>
              </a:rPr>
              <a:t>Realizing the growing importance of Smart Grid technologies in the Indian power sector, the Ministry of Power (</a:t>
            </a:r>
            <a:r>
              <a:rPr lang="en-US" dirty="0" err="1">
                <a:solidFill>
                  <a:srgbClr val="996633"/>
                </a:solidFill>
                <a:latin typeface="Arial" panose="020B0604020202020204" pitchFamily="34" charset="0"/>
                <a:ea typeface="Tahoma" panose="020B0604030504040204" pitchFamily="34" charset="0"/>
                <a:cs typeface="Arial" panose="020B0604020202020204" pitchFamily="34" charset="0"/>
              </a:rPr>
              <a:t>MoP</a:t>
            </a:r>
            <a:r>
              <a:rPr lang="en-US" dirty="0">
                <a:solidFill>
                  <a:srgbClr val="996633"/>
                </a:solidFill>
                <a:latin typeface="Arial" panose="020B0604020202020204" pitchFamily="34" charset="0"/>
                <a:ea typeface="Tahoma" panose="020B0604030504040204" pitchFamily="34" charset="0"/>
                <a:cs typeface="Arial" panose="020B0604020202020204" pitchFamily="34" charset="0"/>
              </a:rPr>
              <a:t>) had taken early steps in 2010 by constituting the </a:t>
            </a:r>
            <a:r>
              <a:rPr lang="en-US" b="1" dirty="0">
                <a:solidFill>
                  <a:srgbClr val="996633"/>
                </a:solidFill>
                <a:latin typeface="Arial" panose="020B0604020202020204" pitchFamily="34" charset="0"/>
                <a:ea typeface="Tahoma" panose="020B0604030504040204" pitchFamily="34" charset="0"/>
                <a:cs typeface="Arial" panose="020B0604020202020204" pitchFamily="34" charset="0"/>
              </a:rPr>
              <a:t>India Smart Grid Task Force (ISGTF)</a:t>
            </a:r>
            <a:r>
              <a:rPr lang="en-US" dirty="0">
                <a:solidFill>
                  <a:srgbClr val="996633"/>
                </a:solidFill>
                <a:latin typeface="Arial" panose="020B0604020202020204" pitchFamily="34" charset="0"/>
                <a:ea typeface="Tahoma" panose="020B0604030504040204" pitchFamily="34" charset="0"/>
                <a:cs typeface="Arial" panose="020B0604020202020204" pitchFamily="34" charset="0"/>
              </a:rPr>
              <a:t> and the </a:t>
            </a:r>
            <a:r>
              <a:rPr lang="en-US" b="1" dirty="0">
                <a:solidFill>
                  <a:srgbClr val="996633"/>
                </a:solidFill>
                <a:latin typeface="Arial" panose="020B0604020202020204" pitchFamily="34" charset="0"/>
                <a:ea typeface="Tahoma" panose="020B0604030504040204" pitchFamily="34" charset="0"/>
                <a:cs typeface="Arial" panose="020B0604020202020204" pitchFamily="34" charset="0"/>
              </a:rPr>
              <a:t>India Smart Grid Forum (ISGF)</a:t>
            </a:r>
            <a:r>
              <a:rPr lang="en-US" dirty="0">
                <a:solidFill>
                  <a:srgbClr val="996633"/>
                </a:solidFill>
                <a:latin typeface="Arial" panose="020B0604020202020204" pitchFamily="34" charset="0"/>
                <a:ea typeface="Tahoma" panose="020B0604030504040204" pitchFamily="34" charset="0"/>
                <a:cs typeface="Arial" panose="020B0604020202020204" pitchFamily="34" charset="0"/>
              </a:rPr>
              <a:t>.</a:t>
            </a:r>
            <a:endParaRPr lang="en-US" dirty="0">
              <a:solidFill>
                <a:srgbClr val="996633"/>
              </a:solidFill>
              <a:latin typeface="Arial" panose="020B0604020202020204" pitchFamily="34" charset="0"/>
              <a:cs typeface="Arial" panose="020B0604020202020204" pitchFamily="34" charset="0"/>
            </a:endParaRPr>
          </a:p>
        </p:txBody>
      </p:sp>
      <p:sp>
        <p:nvSpPr>
          <p:cNvPr id="4" name="Rectangle 3"/>
          <p:cNvSpPr/>
          <p:nvPr/>
        </p:nvSpPr>
        <p:spPr>
          <a:xfrm>
            <a:off x="1363982" y="2795307"/>
            <a:ext cx="2073911" cy="521133"/>
          </a:xfrm>
          <a:prstGeom prst="rect">
            <a:avLst/>
          </a:prstGeom>
          <a:solidFill>
            <a:srgbClr val="105813"/>
          </a:solidFill>
          <a:ln w="25400" cap="flat" cmpd="sng" algn="ctr">
            <a:noFill/>
            <a:prstDash val="solid"/>
          </a:ln>
          <a:effectLst/>
        </p:spPr>
        <p:txBody>
          <a:bodyPr rtlCol="0" anchor="ctr"/>
          <a:lstStyle/>
          <a:p>
            <a:pPr algn="ctr" defTabSz="691269">
              <a:defRPr/>
            </a:pPr>
            <a:r>
              <a:rPr lang="en-US" sz="1400" b="1" kern="0" dirty="0">
                <a:solidFill>
                  <a:srgbClr val="FFFFFF"/>
                </a:solidFill>
                <a:latin typeface="Arial" panose="020B0604020202020204" pitchFamily="34" charset="0"/>
                <a:ea typeface="Tahoma" panose="020B0604030504040204" pitchFamily="34" charset="0"/>
              </a:rPr>
              <a:t>India Smart Grid Task Force</a:t>
            </a:r>
          </a:p>
        </p:txBody>
      </p:sp>
      <p:sp>
        <p:nvSpPr>
          <p:cNvPr id="5" name="Rectangle 4"/>
          <p:cNvSpPr/>
          <p:nvPr/>
        </p:nvSpPr>
        <p:spPr>
          <a:xfrm>
            <a:off x="1363982" y="3352056"/>
            <a:ext cx="2073911" cy="1454085"/>
          </a:xfrm>
          <a:prstGeom prst="rect">
            <a:avLst/>
          </a:prstGeom>
          <a:solidFill>
            <a:srgbClr val="D1F3D7"/>
          </a:solidFill>
          <a:ln w="25400" cap="flat" cmpd="sng" algn="ctr">
            <a:noFill/>
            <a:prstDash val="solid"/>
          </a:ln>
          <a:effectLst/>
        </p:spPr>
        <p:txBody>
          <a:bodyPr lIns="138261" tIns="138261" rIns="138261" bIns="138261" rtlCol="0" anchor="ctr"/>
          <a:lstStyle/>
          <a:p>
            <a:pPr defTabSz="691269">
              <a:defRPr/>
            </a:pPr>
            <a:r>
              <a:rPr lang="en-US" sz="1200" kern="0" dirty="0">
                <a:solidFill>
                  <a:srgbClr val="996633"/>
                </a:solidFill>
                <a:latin typeface="Arial" panose="020B0604020202020204" pitchFamily="34" charset="0"/>
                <a:ea typeface="Tahoma" panose="020B0604030504040204" pitchFamily="34" charset="0"/>
              </a:rPr>
              <a:t>Inter-ministerial group created under </a:t>
            </a:r>
            <a:r>
              <a:rPr lang="en-US" sz="1200" kern="0" dirty="0" err="1">
                <a:solidFill>
                  <a:srgbClr val="996633"/>
                </a:solidFill>
                <a:latin typeface="Arial" panose="020B0604020202020204" pitchFamily="34" charset="0"/>
                <a:ea typeface="Tahoma" panose="020B0604030504040204" pitchFamily="34" charset="0"/>
              </a:rPr>
              <a:t>MoP</a:t>
            </a:r>
            <a:r>
              <a:rPr lang="en-US" sz="1200" kern="0" dirty="0">
                <a:solidFill>
                  <a:srgbClr val="996633"/>
                </a:solidFill>
                <a:latin typeface="Arial" panose="020B0604020202020204" pitchFamily="34" charset="0"/>
                <a:ea typeface="Tahoma" panose="020B0604030504040204" pitchFamily="34" charset="0"/>
              </a:rPr>
              <a:t> to provide policy direction to the Smart Grid initiatives in the country.</a:t>
            </a:r>
          </a:p>
          <a:p>
            <a:pPr defTabSz="691269">
              <a:defRPr/>
            </a:pPr>
            <a:endParaRPr lang="en-US" sz="1200" kern="0" dirty="0">
              <a:solidFill>
                <a:srgbClr val="996633"/>
              </a:solidFill>
              <a:latin typeface="Arial" panose="020B0604020202020204" pitchFamily="34" charset="0"/>
              <a:ea typeface="Tahoma" panose="020B0604030504040204" pitchFamily="34" charset="0"/>
            </a:endParaRPr>
          </a:p>
          <a:p>
            <a:pPr defTabSz="691269">
              <a:defRPr/>
            </a:pPr>
            <a:endParaRPr lang="en-GB" sz="1200" kern="0" dirty="0">
              <a:solidFill>
                <a:srgbClr val="996633"/>
              </a:solidFill>
              <a:latin typeface="Arial" panose="020B0604020202020204" pitchFamily="34" charset="0"/>
              <a:ea typeface="Tahoma" panose="020B0604030504040204" pitchFamily="34" charset="0"/>
            </a:endParaRPr>
          </a:p>
        </p:txBody>
      </p:sp>
      <p:sp>
        <p:nvSpPr>
          <p:cNvPr id="6" name="Rectangle 5"/>
          <p:cNvSpPr/>
          <p:nvPr/>
        </p:nvSpPr>
        <p:spPr>
          <a:xfrm>
            <a:off x="3553110" y="2795307"/>
            <a:ext cx="2055847" cy="521133"/>
          </a:xfrm>
          <a:prstGeom prst="rect">
            <a:avLst/>
          </a:prstGeom>
          <a:solidFill>
            <a:srgbClr val="409335"/>
          </a:solidFill>
          <a:ln w="25400" cap="flat" cmpd="sng" algn="ctr">
            <a:noFill/>
            <a:prstDash val="solid"/>
          </a:ln>
          <a:effectLst/>
        </p:spPr>
        <p:txBody>
          <a:bodyPr rtlCol="0" anchor="ctr"/>
          <a:lstStyle/>
          <a:p>
            <a:pPr algn="ctr" defTabSz="691269">
              <a:defRPr/>
            </a:pPr>
            <a:r>
              <a:rPr lang="en-US" sz="1400" b="1" kern="0" dirty="0">
                <a:solidFill>
                  <a:srgbClr val="FFFFFF"/>
                </a:solidFill>
                <a:latin typeface="Arial" panose="020B0604020202020204" pitchFamily="34" charset="0"/>
                <a:ea typeface="Tahoma" panose="020B0604030504040204" pitchFamily="34" charset="0"/>
              </a:rPr>
              <a:t>India Smart Grid Forum</a:t>
            </a:r>
          </a:p>
        </p:txBody>
      </p:sp>
      <p:sp>
        <p:nvSpPr>
          <p:cNvPr id="7" name="Rectangle 6"/>
          <p:cNvSpPr/>
          <p:nvPr/>
        </p:nvSpPr>
        <p:spPr>
          <a:xfrm>
            <a:off x="3553109" y="3353398"/>
            <a:ext cx="2055847" cy="1454085"/>
          </a:xfrm>
          <a:prstGeom prst="rect">
            <a:avLst/>
          </a:prstGeom>
          <a:solidFill>
            <a:srgbClr val="D1F3D7"/>
          </a:solidFill>
          <a:ln w="25400" cap="flat" cmpd="sng" algn="ctr">
            <a:noFill/>
            <a:prstDash val="solid"/>
          </a:ln>
          <a:effectLst/>
        </p:spPr>
        <p:txBody>
          <a:bodyPr lIns="138261" tIns="138261" rIns="138261" bIns="138261" rtlCol="0" anchor="ctr"/>
          <a:lstStyle/>
          <a:p>
            <a:pPr defTabSz="457189">
              <a:defRPr/>
            </a:pPr>
            <a:r>
              <a:rPr lang="en-US" sz="1151" kern="0" dirty="0">
                <a:solidFill>
                  <a:srgbClr val="996633"/>
                </a:solidFill>
                <a:latin typeface="Arial" panose="020B0604020202020204" pitchFamily="34" charset="0"/>
                <a:ea typeface="Tahoma" panose="020B0604030504040204" pitchFamily="34" charset="0"/>
              </a:rPr>
              <a:t>Non-profit voluntary consortium of public and private stakeholders with prime objective of accelerating development of Smart Grid technologies in Indian Power Sector.</a:t>
            </a:r>
          </a:p>
        </p:txBody>
      </p:sp>
      <p:sp>
        <p:nvSpPr>
          <p:cNvPr id="8" name="Rectangle 7"/>
          <p:cNvSpPr/>
          <p:nvPr/>
        </p:nvSpPr>
        <p:spPr>
          <a:xfrm>
            <a:off x="5742235" y="2795307"/>
            <a:ext cx="2073911" cy="521133"/>
          </a:xfrm>
          <a:prstGeom prst="rect">
            <a:avLst/>
          </a:prstGeom>
          <a:solidFill>
            <a:srgbClr val="94DB5F"/>
          </a:solidFill>
          <a:ln w="25400" cap="flat" cmpd="sng" algn="ctr">
            <a:noFill/>
            <a:prstDash val="solid"/>
          </a:ln>
          <a:effectLst/>
        </p:spPr>
        <p:txBody>
          <a:bodyPr rtlCol="0" anchor="ctr"/>
          <a:lstStyle/>
          <a:p>
            <a:pPr algn="ctr" defTabSz="691269">
              <a:defRPr/>
            </a:pPr>
            <a:r>
              <a:rPr lang="en-US" sz="1400" b="1" kern="0" dirty="0">
                <a:solidFill>
                  <a:srgbClr val="FFFFFF"/>
                </a:solidFill>
                <a:latin typeface="Arial" panose="020B0604020202020204" pitchFamily="34" charset="0"/>
                <a:ea typeface="Tahoma" panose="020B0604030504040204" pitchFamily="34" charset="0"/>
              </a:rPr>
              <a:t>Pilot Projects</a:t>
            </a:r>
          </a:p>
        </p:txBody>
      </p:sp>
      <p:sp>
        <p:nvSpPr>
          <p:cNvPr id="9" name="Rectangle 8"/>
          <p:cNvSpPr/>
          <p:nvPr/>
        </p:nvSpPr>
        <p:spPr>
          <a:xfrm>
            <a:off x="5742235" y="3352056"/>
            <a:ext cx="2073911" cy="1454085"/>
          </a:xfrm>
          <a:prstGeom prst="rect">
            <a:avLst/>
          </a:prstGeom>
          <a:solidFill>
            <a:srgbClr val="D1F3D7"/>
          </a:solidFill>
          <a:ln w="25400" cap="flat" cmpd="sng" algn="ctr">
            <a:noFill/>
            <a:prstDash val="solid"/>
          </a:ln>
          <a:effectLst/>
        </p:spPr>
        <p:txBody>
          <a:bodyPr lIns="138261" tIns="138261" rIns="138261" bIns="138261" rtlCol="0" anchor="ctr"/>
          <a:lstStyle/>
          <a:p>
            <a:pPr defTabSz="691269">
              <a:defRPr/>
            </a:pPr>
            <a:r>
              <a:rPr lang="en-US" sz="1200" kern="0" dirty="0">
                <a:solidFill>
                  <a:srgbClr val="996633"/>
                </a:solidFill>
                <a:latin typeface="Arial" panose="020B0604020202020204" pitchFamily="34" charset="0"/>
                <a:ea typeface="Tahoma" panose="020B0604030504040204" pitchFamily="34" charset="0"/>
              </a:rPr>
              <a:t>11 Smart Grid and 1 Smart City pilots sanctioned with 50% funding support from </a:t>
            </a:r>
            <a:r>
              <a:rPr lang="en-US" sz="1200" kern="0" dirty="0" err="1">
                <a:solidFill>
                  <a:srgbClr val="996633"/>
                </a:solidFill>
                <a:latin typeface="Arial" panose="020B0604020202020204" pitchFamily="34" charset="0"/>
                <a:ea typeface="Tahoma" panose="020B0604030504040204" pitchFamily="34" charset="0"/>
              </a:rPr>
              <a:t>MoP</a:t>
            </a:r>
            <a:r>
              <a:rPr lang="en-US" sz="1200" kern="0" dirty="0">
                <a:solidFill>
                  <a:srgbClr val="996633"/>
                </a:solidFill>
                <a:latin typeface="Arial" panose="020B0604020202020204" pitchFamily="34" charset="0"/>
                <a:ea typeface="Tahoma" panose="020B0604030504040204" pitchFamily="34" charset="0"/>
              </a:rPr>
              <a:t>, </a:t>
            </a:r>
            <a:r>
              <a:rPr lang="en-US" sz="1200" kern="0" dirty="0" err="1">
                <a:solidFill>
                  <a:srgbClr val="996633"/>
                </a:solidFill>
                <a:latin typeface="Arial" panose="020B0604020202020204" pitchFamily="34" charset="0"/>
                <a:ea typeface="Tahoma" panose="020B0604030504040204" pitchFamily="34" charset="0"/>
              </a:rPr>
              <a:t>GoI</a:t>
            </a:r>
            <a:r>
              <a:rPr lang="en-US" sz="1200" kern="0" dirty="0">
                <a:solidFill>
                  <a:srgbClr val="996633"/>
                </a:solidFill>
                <a:latin typeface="Arial" panose="020B0604020202020204" pitchFamily="34" charset="0"/>
                <a:ea typeface="Tahoma" panose="020B0604030504040204" pitchFamily="34" charset="0"/>
              </a:rPr>
              <a:t> </a:t>
            </a:r>
            <a:r>
              <a:rPr lang="en-US" sz="1200" b="1" i="1" kern="0" dirty="0">
                <a:solidFill>
                  <a:srgbClr val="996633"/>
                </a:solidFill>
                <a:latin typeface="Arial" panose="020B0604020202020204" pitchFamily="34" charset="0"/>
                <a:ea typeface="Tahoma" panose="020B0604030504040204" pitchFamily="34" charset="0"/>
              </a:rPr>
              <a:t>to test various Smart Grid technologies</a:t>
            </a:r>
            <a:r>
              <a:rPr lang="en-US" sz="1200" kern="0" dirty="0">
                <a:solidFill>
                  <a:srgbClr val="996633"/>
                </a:solidFill>
                <a:latin typeface="Arial" panose="020B0604020202020204" pitchFamily="34" charset="0"/>
                <a:ea typeface="Tahoma" panose="020B0604030504040204" pitchFamily="34" charset="0"/>
              </a:rPr>
              <a:t>.</a:t>
            </a:r>
          </a:p>
          <a:p>
            <a:pPr defTabSz="691269">
              <a:defRPr/>
            </a:pPr>
            <a:endParaRPr lang="en-US" sz="1200" kern="0" dirty="0">
              <a:solidFill>
                <a:srgbClr val="996633"/>
              </a:solidFill>
              <a:latin typeface="Arial" panose="020B0604020202020204" pitchFamily="34" charset="0"/>
              <a:ea typeface="Tahoma" panose="020B0604030504040204" pitchFamily="34" charset="0"/>
            </a:endParaRPr>
          </a:p>
        </p:txBody>
      </p:sp>
      <p:sp>
        <p:nvSpPr>
          <p:cNvPr id="10" name="Rectangle 9"/>
          <p:cNvSpPr/>
          <p:nvPr/>
        </p:nvSpPr>
        <p:spPr>
          <a:xfrm>
            <a:off x="1326144" y="4961405"/>
            <a:ext cx="6509773" cy="722907"/>
          </a:xfrm>
          <a:prstGeom prst="rect">
            <a:avLst/>
          </a:prstGeom>
          <a:solidFill>
            <a:srgbClr val="DDDBA9"/>
          </a:solidFill>
          <a:ln>
            <a:solidFill>
              <a:schemeClr val="tx1"/>
            </a:solidFill>
            <a:prstDash val="dashDot"/>
          </a:ln>
        </p:spPr>
        <p:txBody>
          <a:bodyPr wrap="square" lIns="138261" tIns="138261" rIns="138261" bIns="138261" anchor="ctr" anchorCtr="0">
            <a:noAutofit/>
          </a:bodyPr>
          <a:lstStyle/>
          <a:p>
            <a:pPr defTabSz="457189"/>
            <a:r>
              <a:rPr lang="en-US" sz="1135" b="1" dirty="0">
                <a:solidFill>
                  <a:srgbClr val="996633"/>
                </a:solidFill>
                <a:latin typeface="Arial" panose="020B0604020202020204" pitchFamily="34" charset="0"/>
                <a:ea typeface="Tahoma" panose="020B0604030504040204" pitchFamily="34" charset="0"/>
              </a:rPr>
              <a:t>There are also several additional initiatives that various entities have been undertaking working in their domain for Smart Grid support and implementation in India such as CEA, BIS, CPRI, BEE, etc. </a:t>
            </a:r>
          </a:p>
        </p:txBody>
      </p:sp>
      <p:sp>
        <p:nvSpPr>
          <p:cNvPr id="12" name="Title 1"/>
          <p:cNvSpPr txBox="1">
            <a:spLocks/>
          </p:cNvSpPr>
          <p:nvPr/>
        </p:nvSpPr>
        <p:spPr>
          <a:xfrm>
            <a:off x="590765" y="1127624"/>
            <a:ext cx="7620000" cy="459669"/>
          </a:xfrm>
          <a:prstGeom prst="rect">
            <a:avLst/>
          </a:prstGeom>
        </p:spPr>
        <p:txBody>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fontAlgn="auto">
              <a:spcAft>
                <a:spcPts val="0"/>
              </a:spcAft>
            </a:pPr>
            <a:r>
              <a:rPr lang="da-DK" sz="2800" b="1" dirty="0">
                <a:solidFill>
                  <a:srgbClr val="45B945"/>
                </a:solidFill>
                <a:latin typeface="Arial" panose="020B0604020202020204" pitchFamily="34" charset="0"/>
                <a:cs typeface="Arial" panose="020B0604020202020204" pitchFamily="34" charset="0"/>
              </a:rPr>
              <a:t>Journey till date – 1</a:t>
            </a:r>
            <a:endParaRPr lang="en-US" sz="2800" b="1" dirty="0">
              <a:solidFill>
                <a:srgbClr val="45B945"/>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2782948-4DBE-204D-AB9E-B65E067054AE}" type="slidenum">
              <a:rPr lang="en-US" smtClean="0">
                <a:solidFill>
                  <a:prstClr val="black"/>
                </a:solidFill>
              </a:rPr>
              <a:pPr/>
              <a:t>33</a:t>
            </a:fld>
            <a:endParaRPr lang="en-US" dirty="0">
              <a:solidFill>
                <a:prstClr val="black"/>
              </a:solidFill>
            </a:endParaRPr>
          </a:p>
        </p:txBody>
      </p:sp>
      <p:sp>
        <p:nvSpPr>
          <p:cNvPr id="13" name="TextBox 12"/>
          <p:cNvSpPr txBox="1"/>
          <p:nvPr/>
        </p:nvSpPr>
        <p:spPr>
          <a:xfrm>
            <a:off x="230776" y="6529706"/>
            <a:ext cx="1242648" cy="297454"/>
          </a:xfrm>
          <a:prstGeom prst="rect">
            <a:avLst/>
          </a:prstGeom>
          <a:noFill/>
        </p:spPr>
        <p:txBody>
          <a:bodyPr wrap="none" rtlCol="0">
            <a:spAutoFit/>
          </a:bodyPr>
          <a:lstStyle/>
          <a:p>
            <a:r>
              <a:rPr lang="en-IN" sz="1333" dirty="0">
                <a:solidFill>
                  <a:prstClr val="black"/>
                </a:solidFill>
              </a:rPr>
              <a:t>Source: NSGM</a:t>
            </a:r>
            <a:endParaRPr lang="en-US" sz="1333" dirty="0">
              <a:solidFill>
                <a:prstClr val="black"/>
              </a:solidFill>
            </a:endParaRPr>
          </a:p>
        </p:txBody>
      </p:sp>
    </p:spTree>
    <p:extLst>
      <p:ext uri="{BB962C8B-B14F-4D97-AF65-F5344CB8AC3E}">
        <p14:creationId xmlns:p14="http://schemas.microsoft.com/office/powerpoint/2010/main" val="37441804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354659" y="4990305"/>
            <a:ext cx="8570267" cy="233464"/>
          </a:xfrm>
          <a:prstGeom prst="rect">
            <a:avLst/>
          </a:prstGeom>
          <a:solidFill>
            <a:srgbClr val="94DB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auto">
              <a:spcBef>
                <a:spcPts val="0"/>
              </a:spcBef>
              <a:spcAft>
                <a:spcPts val="0"/>
              </a:spcAft>
            </a:pPr>
            <a:endParaRPr lang="en-US" sz="1800" dirty="0">
              <a:solidFill>
                <a:srgbClr val="92D050"/>
              </a:solidFill>
            </a:endParaRPr>
          </a:p>
        </p:txBody>
      </p:sp>
      <p:sp>
        <p:nvSpPr>
          <p:cNvPr id="5" name="Title 1"/>
          <p:cNvSpPr txBox="1">
            <a:spLocks/>
          </p:cNvSpPr>
          <p:nvPr/>
        </p:nvSpPr>
        <p:spPr>
          <a:xfrm>
            <a:off x="590765" y="1127624"/>
            <a:ext cx="7620000" cy="459669"/>
          </a:xfrm>
          <a:prstGeom prst="rect">
            <a:avLst/>
          </a:prstGeom>
        </p:spPr>
        <p:txBody>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fontAlgn="auto">
              <a:spcAft>
                <a:spcPts val="0"/>
              </a:spcAft>
            </a:pPr>
            <a:r>
              <a:rPr lang="da-DK" sz="2800" b="1" dirty="0">
                <a:solidFill>
                  <a:srgbClr val="45B945"/>
                </a:solidFill>
                <a:latin typeface="Arial" panose="020B0604020202020204" pitchFamily="34" charset="0"/>
                <a:cs typeface="Arial" panose="020B0604020202020204" pitchFamily="34" charset="0"/>
              </a:rPr>
              <a:t>Journey till date – 2</a:t>
            </a:r>
            <a:endParaRPr lang="en-US" sz="2800" b="1" dirty="0">
              <a:solidFill>
                <a:srgbClr val="45B945"/>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2782948-4DBE-204D-AB9E-B65E067054AE}" type="slidenum">
              <a:rPr lang="en-US" smtClean="0">
                <a:solidFill>
                  <a:prstClr val="black"/>
                </a:solidFill>
              </a:rPr>
              <a:pPr/>
              <a:t>34</a:t>
            </a:fld>
            <a:endParaRPr lang="en-US" dirty="0">
              <a:solidFill>
                <a:prstClr val="black"/>
              </a:solidFill>
            </a:endParaRPr>
          </a:p>
        </p:txBody>
      </p:sp>
      <p:grpSp>
        <p:nvGrpSpPr>
          <p:cNvPr id="7" name="Group 6"/>
          <p:cNvGrpSpPr/>
          <p:nvPr/>
        </p:nvGrpSpPr>
        <p:grpSpPr>
          <a:xfrm>
            <a:off x="240587" y="2130319"/>
            <a:ext cx="8684339" cy="2976719"/>
            <a:chOff x="240586" y="1293705"/>
            <a:chExt cx="8684339" cy="2976719"/>
          </a:xfrm>
        </p:grpSpPr>
        <p:pic>
          <p:nvPicPr>
            <p:cNvPr id="3" name="Picture 2" descr="C:\Users\kkaur\AppData\Local\Microsoft\Windows\Temporary Internet Files\Content.Outlook\B5Z93Q2X\Journe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586" y="1293705"/>
              <a:ext cx="8684339" cy="29767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050923" y="2540712"/>
              <a:ext cx="166255" cy="261610"/>
            </a:xfrm>
            <a:prstGeom prst="rect">
              <a:avLst/>
            </a:prstGeom>
            <a:noFill/>
          </p:spPr>
          <p:txBody>
            <a:bodyPr wrap="square" rtlCol="0">
              <a:spAutoFit/>
            </a:bodyPr>
            <a:lstStyle/>
            <a:p>
              <a:pPr defTabSz="457189" fontAlgn="auto">
                <a:spcBef>
                  <a:spcPts val="0"/>
                </a:spcBef>
                <a:spcAft>
                  <a:spcPts val="0"/>
                </a:spcAft>
              </a:pPr>
              <a:r>
                <a:rPr lang="en-US" sz="1100" dirty="0">
                  <a:solidFill>
                    <a:srgbClr val="000000">
                      <a:lumMod val="75000"/>
                      <a:lumOff val="25000"/>
                    </a:srgbClr>
                  </a:solidFill>
                  <a:latin typeface="Gill Sans MT"/>
                </a:rPr>
                <a:t>l</a:t>
              </a:r>
              <a:endParaRPr lang="en-US" sz="1800" dirty="0">
                <a:solidFill>
                  <a:srgbClr val="000000">
                    <a:lumMod val="75000"/>
                    <a:lumOff val="25000"/>
                  </a:srgbClr>
                </a:solidFill>
                <a:latin typeface="Gill Sans MT"/>
              </a:endParaRPr>
            </a:p>
          </p:txBody>
        </p:sp>
      </p:grpSp>
      <p:sp>
        <p:nvSpPr>
          <p:cNvPr id="8" name="TextBox 7"/>
          <p:cNvSpPr txBox="1"/>
          <p:nvPr/>
        </p:nvSpPr>
        <p:spPr>
          <a:xfrm>
            <a:off x="230776" y="6529706"/>
            <a:ext cx="1242648" cy="297454"/>
          </a:xfrm>
          <a:prstGeom prst="rect">
            <a:avLst/>
          </a:prstGeom>
          <a:noFill/>
        </p:spPr>
        <p:txBody>
          <a:bodyPr wrap="none" rtlCol="0">
            <a:spAutoFit/>
          </a:bodyPr>
          <a:lstStyle/>
          <a:p>
            <a:r>
              <a:rPr lang="en-IN" sz="1333" dirty="0">
                <a:solidFill>
                  <a:prstClr val="black"/>
                </a:solidFill>
              </a:rPr>
              <a:t>Source: NSGM</a:t>
            </a:r>
            <a:endParaRPr lang="en-US" sz="1333" dirty="0">
              <a:solidFill>
                <a:prstClr val="black"/>
              </a:solidFill>
            </a:endParaRPr>
          </a:p>
        </p:txBody>
      </p:sp>
    </p:spTree>
    <p:extLst>
      <p:ext uri="{BB962C8B-B14F-4D97-AF65-F5344CB8AC3E}">
        <p14:creationId xmlns:p14="http://schemas.microsoft.com/office/powerpoint/2010/main" val="40664026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http://www.nsgm.gov.in/upload/banner/pic-smart-gri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81114" y="2562089"/>
            <a:ext cx="4512039" cy="15130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16835" y="1787388"/>
            <a:ext cx="8201872" cy="830997"/>
          </a:xfrm>
          <a:prstGeom prst="rect">
            <a:avLst/>
          </a:prstGeom>
        </p:spPr>
        <p:txBody>
          <a:bodyPr wrap="square">
            <a:spAutoFit/>
          </a:bodyPr>
          <a:lstStyle/>
          <a:p>
            <a:pPr defTabSz="457189" fontAlgn="auto">
              <a:spcBef>
                <a:spcPts val="0"/>
              </a:spcBef>
              <a:spcAft>
                <a:spcPts val="0"/>
              </a:spcAft>
            </a:pPr>
            <a:r>
              <a:rPr lang="en-US" sz="1600" dirty="0">
                <a:solidFill>
                  <a:prstClr val="black"/>
                </a:solidFill>
                <a:latin typeface="Arial" panose="020B0604020202020204" pitchFamily="34" charset="0"/>
              </a:rPr>
              <a:t>The Government of India approved the establishment of a National Smart Grid Mission (NSGM) in Power Sector. (OM issued on March 27, 2015)</a:t>
            </a:r>
          </a:p>
          <a:p>
            <a:pPr defTabSz="457189" fontAlgn="auto">
              <a:spcBef>
                <a:spcPts val="0"/>
              </a:spcBef>
              <a:spcAft>
                <a:spcPts val="0"/>
              </a:spcAft>
            </a:pPr>
            <a:endParaRPr lang="en-US" sz="1600" dirty="0">
              <a:solidFill>
                <a:prstClr val="black"/>
              </a:solidFill>
              <a:latin typeface="Arial" panose="020B0604020202020204" pitchFamily="34" charset="0"/>
            </a:endParaRPr>
          </a:p>
        </p:txBody>
      </p:sp>
      <p:sp>
        <p:nvSpPr>
          <p:cNvPr id="5" name="Rectangle 4"/>
          <p:cNvSpPr/>
          <p:nvPr/>
        </p:nvSpPr>
        <p:spPr>
          <a:xfrm>
            <a:off x="559709" y="2562090"/>
            <a:ext cx="3410771" cy="1077218"/>
          </a:xfrm>
          <a:prstGeom prst="rect">
            <a:avLst/>
          </a:prstGeom>
          <a:solidFill>
            <a:schemeClr val="accent1">
              <a:lumMod val="20000"/>
              <a:lumOff val="80000"/>
            </a:schemeClr>
          </a:solidFill>
        </p:spPr>
        <p:txBody>
          <a:bodyPr wrap="square">
            <a:spAutoFit/>
          </a:bodyPr>
          <a:lstStyle/>
          <a:p>
            <a:pPr algn="ctr" defTabSz="457189" fontAlgn="auto">
              <a:spcBef>
                <a:spcPts val="0"/>
              </a:spcBef>
              <a:spcAft>
                <a:spcPts val="0"/>
              </a:spcAft>
            </a:pPr>
            <a:r>
              <a:rPr lang="en-US" sz="1600" dirty="0">
                <a:solidFill>
                  <a:prstClr val="black"/>
                </a:solidFill>
                <a:latin typeface="Arial" panose="020B0604020202020204" pitchFamily="34" charset="0"/>
              </a:rPr>
              <a:t>NSGM to plan and monitor implementation of policies and programmes related to Smart Grid activities in India.</a:t>
            </a:r>
          </a:p>
        </p:txBody>
      </p:sp>
      <p:sp>
        <p:nvSpPr>
          <p:cNvPr id="6" name="Rectangle 5"/>
          <p:cNvSpPr/>
          <p:nvPr/>
        </p:nvSpPr>
        <p:spPr>
          <a:xfrm>
            <a:off x="559709" y="3650779"/>
            <a:ext cx="3410771" cy="2062103"/>
          </a:xfrm>
          <a:prstGeom prst="rect">
            <a:avLst/>
          </a:prstGeom>
          <a:solidFill>
            <a:schemeClr val="tx2">
              <a:lumMod val="40000"/>
              <a:lumOff val="60000"/>
            </a:schemeClr>
          </a:solidFill>
        </p:spPr>
        <p:txBody>
          <a:bodyPr wrap="square">
            <a:spAutoFit/>
          </a:bodyPr>
          <a:lstStyle/>
          <a:p>
            <a:pPr algn="ctr" defTabSz="457189" fontAlgn="auto">
              <a:spcBef>
                <a:spcPts val="0"/>
              </a:spcBef>
              <a:spcAft>
                <a:spcPts val="0"/>
              </a:spcAft>
            </a:pPr>
            <a:endParaRPr lang="en-US" sz="1600" dirty="0">
              <a:solidFill>
                <a:prstClr val="black"/>
              </a:solidFill>
              <a:latin typeface="Arial" panose="020B0604020202020204" pitchFamily="34" charset="0"/>
            </a:endParaRPr>
          </a:p>
          <a:p>
            <a:pPr algn="ctr" defTabSz="457189" fontAlgn="auto">
              <a:spcBef>
                <a:spcPts val="0"/>
              </a:spcBef>
              <a:spcAft>
                <a:spcPts val="0"/>
              </a:spcAft>
            </a:pPr>
            <a:endParaRPr lang="en-US" sz="1600" dirty="0">
              <a:solidFill>
                <a:prstClr val="black"/>
              </a:solidFill>
              <a:latin typeface="Arial" panose="020B0604020202020204" pitchFamily="34" charset="0"/>
            </a:endParaRPr>
          </a:p>
          <a:p>
            <a:pPr algn="ctr" defTabSz="457189" fontAlgn="auto">
              <a:spcBef>
                <a:spcPts val="0"/>
              </a:spcBef>
              <a:spcAft>
                <a:spcPts val="0"/>
              </a:spcAft>
            </a:pPr>
            <a:r>
              <a:rPr lang="en-US" sz="1600" dirty="0">
                <a:solidFill>
                  <a:prstClr val="black"/>
                </a:solidFill>
                <a:latin typeface="Arial" panose="020B0604020202020204" pitchFamily="34" charset="0"/>
              </a:rPr>
              <a:t>NSGM - Project Management Unit (NPMU) housed in POWERGRID -Single point contact for GoI’s views on Smart Grid.</a:t>
            </a:r>
          </a:p>
          <a:p>
            <a:pPr algn="ctr" defTabSz="457189" fontAlgn="auto">
              <a:spcBef>
                <a:spcPts val="0"/>
              </a:spcBef>
              <a:spcAft>
                <a:spcPts val="0"/>
              </a:spcAft>
            </a:pPr>
            <a:endParaRPr lang="en-US" sz="1600" dirty="0">
              <a:solidFill>
                <a:prstClr val="black"/>
              </a:solidFill>
              <a:latin typeface="Arial" panose="020B0604020202020204" pitchFamily="34" charset="0"/>
            </a:endParaRPr>
          </a:p>
          <a:p>
            <a:pPr algn="ctr" defTabSz="457189" fontAlgn="auto">
              <a:spcBef>
                <a:spcPts val="0"/>
              </a:spcBef>
              <a:spcAft>
                <a:spcPts val="0"/>
              </a:spcAft>
            </a:pPr>
            <a:endParaRPr lang="en-US" sz="1600" dirty="0">
              <a:solidFill>
                <a:prstClr val="black"/>
              </a:solidFill>
              <a:latin typeface="Arial" panose="020B0604020202020204" pitchFamily="34" charset="0"/>
            </a:endParaRPr>
          </a:p>
        </p:txBody>
      </p:sp>
      <p:sp>
        <p:nvSpPr>
          <p:cNvPr id="7" name="Rectangle 6"/>
          <p:cNvSpPr/>
          <p:nvPr/>
        </p:nvSpPr>
        <p:spPr>
          <a:xfrm>
            <a:off x="3981114" y="4085747"/>
            <a:ext cx="4512039" cy="584775"/>
          </a:xfrm>
          <a:prstGeom prst="rect">
            <a:avLst/>
          </a:prstGeom>
          <a:solidFill>
            <a:schemeClr val="accent1">
              <a:lumMod val="20000"/>
              <a:lumOff val="80000"/>
            </a:schemeClr>
          </a:solidFill>
        </p:spPr>
        <p:txBody>
          <a:bodyPr wrap="square">
            <a:spAutoFit/>
          </a:bodyPr>
          <a:lstStyle/>
          <a:p>
            <a:pPr algn="ctr" defTabSz="457189" fontAlgn="auto">
              <a:spcBef>
                <a:spcPts val="0"/>
              </a:spcBef>
              <a:spcAft>
                <a:spcPts val="0"/>
              </a:spcAft>
            </a:pPr>
            <a:r>
              <a:rPr lang="en-US" sz="1600" dirty="0">
                <a:solidFill>
                  <a:prstClr val="black"/>
                </a:solidFill>
                <a:latin typeface="Arial" panose="020B0604020202020204" pitchFamily="34" charset="0"/>
              </a:rPr>
              <a:t>NSGM will have its own resources, authority, functional &amp; financial autonomy.</a:t>
            </a:r>
          </a:p>
        </p:txBody>
      </p:sp>
      <p:sp>
        <p:nvSpPr>
          <p:cNvPr id="8" name="Rectangle 7"/>
          <p:cNvSpPr/>
          <p:nvPr/>
        </p:nvSpPr>
        <p:spPr>
          <a:xfrm>
            <a:off x="3981114" y="4690883"/>
            <a:ext cx="4512039" cy="1031051"/>
          </a:xfrm>
          <a:prstGeom prst="rect">
            <a:avLst/>
          </a:prstGeom>
          <a:solidFill>
            <a:schemeClr val="tx2">
              <a:lumMod val="60000"/>
              <a:lumOff val="40000"/>
            </a:schemeClr>
          </a:solidFill>
        </p:spPr>
        <p:txBody>
          <a:bodyPr wrap="square">
            <a:spAutoFit/>
          </a:bodyPr>
          <a:lstStyle/>
          <a:p>
            <a:pPr algn="ctr" defTabSz="457189" fontAlgn="auto">
              <a:spcBef>
                <a:spcPts val="0"/>
              </a:spcBef>
              <a:spcAft>
                <a:spcPts val="0"/>
              </a:spcAft>
            </a:pPr>
            <a:endParaRPr lang="en-US" sz="700" dirty="0">
              <a:solidFill>
                <a:prstClr val="black"/>
              </a:solidFill>
              <a:latin typeface="Arial" panose="020B0604020202020204" pitchFamily="34" charset="0"/>
            </a:endParaRPr>
          </a:p>
          <a:p>
            <a:pPr algn="ctr" defTabSz="457189" fontAlgn="auto">
              <a:spcBef>
                <a:spcPts val="0"/>
              </a:spcBef>
              <a:spcAft>
                <a:spcPts val="0"/>
              </a:spcAft>
            </a:pPr>
            <a:r>
              <a:rPr lang="en-US" sz="1500" dirty="0">
                <a:solidFill>
                  <a:prstClr val="black"/>
                </a:solidFill>
                <a:latin typeface="Arial" panose="020B0604020202020204" pitchFamily="34" charset="0"/>
              </a:rPr>
              <a:t>The total outlay for NSGM activities for 12</a:t>
            </a:r>
            <a:r>
              <a:rPr lang="en-US" sz="1500" baseline="30000" dirty="0">
                <a:solidFill>
                  <a:prstClr val="black"/>
                </a:solidFill>
                <a:latin typeface="Arial" panose="020B0604020202020204" pitchFamily="34" charset="0"/>
              </a:rPr>
              <a:t>th</a:t>
            </a:r>
            <a:r>
              <a:rPr lang="en-US" sz="1500" dirty="0">
                <a:solidFill>
                  <a:prstClr val="black"/>
                </a:solidFill>
                <a:latin typeface="Arial" panose="020B0604020202020204" pitchFamily="34" charset="0"/>
              </a:rPr>
              <a:t> Plan: </a:t>
            </a:r>
            <a:r>
              <a:rPr lang="en-US" sz="1600" b="1" dirty="0">
                <a:solidFill>
                  <a:prstClr val="black"/>
                </a:solidFill>
                <a:latin typeface="Arial" panose="020B0604020202020204" pitchFamily="34" charset="0"/>
              </a:rPr>
              <a:t>Rs.980 crore (132M Euro) with a budgetary support of Rs.338 crore (45.6M Euro)</a:t>
            </a:r>
          </a:p>
          <a:p>
            <a:pPr algn="ctr" defTabSz="457189" fontAlgn="auto">
              <a:spcBef>
                <a:spcPts val="0"/>
              </a:spcBef>
              <a:spcAft>
                <a:spcPts val="0"/>
              </a:spcAft>
            </a:pPr>
            <a:endParaRPr lang="en-US" sz="700" b="1" dirty="0">
              <a:solidFill>
                <a:prstClr val="black"/>
              </a:solidFill>
              <a:latin typeface="Arial" panose="020B0604020202020204" pitchFamily="34" charset="0"/>
            </a:endParaRPr>
          </a:p>
        </p:txBody>
      </p:sp>
      <p:sp>
        <p:nvSpPr>
          <p:cNvPr id="9" name="Title 1"/>
          <p:cNvSpPr txBox="1">
            <a:spLocks/>
          </p:cNvSpPr>
          <p:nvPr/>
        </p:nvSpPr>
        <p:spPr>
          <a:xfrm>
            <a:off x="590765" y="1127624"/>
            <a:ext cx="7620000" cy="459669"/>
          </a:xfrm>
          <a:prstGeom prst="rect">
            <a:avLst/>
          </a:prstGeom>
        </p:spPr>
        <p:txBody>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fontAlgn="auto">
              <a:spcAft>
                <a:spcPts val="0"/>
              </a:spcAft>
            </a:pPr>
            <a:r>
              <a:rPr lang="da-DK" sz="2800" b="1" dirty="0">
                <a:solidFill>
                  <a:srgbClr val="45B945"/>
                </a:solidFill>
                <a:latin typeface="Arial" panose="020B0604020202020204" pitchFamily="34" charset="0"/>
                <a:cs typeface="Arial" panose="020B0604020202020204" pitchFamily="34" charset="0"/>
              </a:rPr>
              <a:t>National Smart Grid Mission</a:t>
            </a:r>
            <a:endParaRPr lang="en-US" sz="2800" b="1" dirty="0">
              <a:solidFill>
                <a:srgbClr val="45B945"/>
              </a:solidFill>
              <a:latin typeface="Arial" panose="020B0604020202020204" pitchFamily="34" charset="0"/>
              <a:cs typeface="Arial" panose="020B0604020202020204" pitchFamily="34" charset="0"/>
            </a:endParaRPr>
          </a:p>
        </p:txBody>
      </p:sp>
      <p:sp>
        <p:nvSpPr>
          <p:cNvPr id="10" name="Slide Number Placeholder 9"/>
          <p:cNvSpPr>
            <a:spLocks noGrp="1"/>
          </p:cNvSpPr>
          <p:nvPr>
            <p:ph type="sldNum" sz="quarter" idx="12"/>
          </p:nvPr>
        </p:nvSpPr>
        <p:spPr/>
        <p:txBody>
          <a:bodyPr/>
          <a:lstStyle/>
          <a:p>
            <a:fld id="{42782948-4DBE-204D-AB9E-B65E067054AE}" type="slidenum">
              <a:rPr lang="en-US" smtClean="0">
                <a:solidFill>
                  <a:prstClr val="black"/>
                </a:solidFill>
              </a:rPr>
              <a:pPr/>
              <a:t>35</a:t>
            </a:fld>
            <a:endParaRPr lang="en-US" dirty="0">
              <a:solidFill>
                <a:prstClr val="black"/>
              </a:solidFill>
            </a:endParaRPr>
          </a:p>
        </p:txBody>
      </p:sp>
      <p:sp>
        <p:nvSpPr>
          <p:cNvPr id="11" name="TextBox 10"/>
          <p:cNvSpPr txBox="1"/>
          <p:nvPr/>
        </p:nvSpPr>
        <p:spPr>
          <a:xfrm>
            <a:off x="230776" y="6557415"/>
            <a:ext cx="1242648" cy="297454"/>
          </a:xfrm>
          <a:prstGeom prst="rect">
            <a:avLst/>
          </a:prstGeom>
          <a:noFill/>
        </p:spPr>
        <p:txBody>
          <a:bodyPr wrap="none" rtlCol="0">
            <a:spAutoFit/>
          </a:bodyPr>
          <a:lstStyle/>
          <a:p>
            <a:r>
              <a:rPr lang="en-IN" sz="1333" dirty="0">
                <a:solidFill>
                  <a:prstClr val="black"/>
                </a:solidFill>
              </a:rPr>
              <a:t>Source: NSGM</a:t>
            </a:r>
            <a:endParaRPr lang="en-US" sz="1333" dirty="0">
              <a:solidFill>
                <a:prstClr val="black"/>
              </a:solidFill>
            </a:endParaRPr>
          </a:p>
        </p:txBody>
      </p:sp>
    </p:spTree>
    <p:extLst>
      <p:ext uri="{BB962C8B-B14F-4D97-AF65-F5344CB8AC3E}">
        <p14:creationId xmlns:p14="http://schemas.microsoft.com/office/powerpoint/2010/main" val="4380904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535597" y="1480020"/>
            <a:ext cx="8385660" cy="3477875"/>
          </a:xfrm>
          <a:prstGeom prst="rect">
            <a:avLst/>
          </a:prstGeom>
        </p:spPr>
        <p:txBody>
          <a:bodyPr wrap="square">
            <a:spAutoFit/>
          </a:bodyPr>
          <a:lstStyle/>
          <a:p>
            <a:pPr marL="285744" indent="-285744" defTabSz="457189" fontAlgn="auto">
              <a:spcBef>
                <a:spcPts val="0"/>
              </a:spcBef>
              <a:spcAft>
                <a:spcPts val="0"/>
              </a:spcAft>
              <a:buFont typeface="Arial" panose="020B0604020202020204" pitchFamily="34" charset="0"/>
              <a:buChar char="•"/>
            </a:pPr>
            <a:endParaRPr lang="en-US" sz="16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Deployment of Smart Meters and AMI.</a:t>
            </a:r>
          </a:p>
          <a:p>
            <a:pPr marL="285744" indent="-285744" defTabSz="457189" fontAlgn="auto">
              <a:spcBef>
                <a:spcPts val="0"/>
              </a:spcBef>
              <a:spcAft>
                <a:spcPts val="0"/>
              </a:spcAft>
              <a:buFont typeface="Arial" panose="020B0604020202020204" pitchFamily="34" charset="0"/>
              <a:buChar char="•"/>
            </a:pPr>
            <a:endParaRPr lang="en-US" sz="10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Substation Renovation and Modernization with deployment of Gas Insulated Sub-stations (GIS).</a:t>
            </a:r>
          </a:p>
          <a:p>
            <a:pPr marL="285744" indent="-285744" defTabSz="457189" fontAlgn="auto">
              <a:spcBef>
                <a:spcPts val="0"/>
              </a:spcBef>
              <a:spcAft>
                <a:spcPts val="0"/>
              </a:spcAft>
              <a:buFont typeface="Arial" panose="020B0604020202020204" pitchFamily="34" charset="0"/>
              <a:buChar char="•"/>
            </a:pPr>
            <a:endParaRPr lang="en-US" sz="10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Development of Distributed Generation in form of Roof Top PVs.</a:t>
            </a:r>
          </a:p>
          <a:p>
            <a:pPr marL="285744" indent="-285744" defTabSz="457189" fontAlgn="auto">
              <a:spcBef>
                <a:spcPts val="0"/>
              </a:spcBef>
              <a:spcAft>
                <a:spcPts val="0"/>
              </a:spcAft>
              <a:buFont typeface="Arial" panose="020B0604020202020204" pitchFamily="34" charset="0"/>
              <a:buChar char="•"/>
            </a:pPr>
            <a:endParaRPr lang="en-US" sz="10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Real-time monitoring and control of DTs.</a:t>
            </a:r>
          </a:p>
          <a:p>
            <a:pPr marL="285744" indent="-285744" defTabSz="457189" fontAlgn="auto">
              <a:spcBef>
                <a:spcPts val="0"/>
              </a:spcBef>
              <a:spcAft>
                <a:spcPts val="0"/>
              </a:spcAft>
              <a:buFont typeface="Arial" panose="020B0604020202020204" pitchFamily="34" charset="0"/>
              <a:buChar char="•"/>
            </a:pPr>
            <a:endParaRPr lang="en-US" sz="10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Provision of Harmonic Filters and other power quality improvement measures.</a:t>
            </a:r>
          </a:p>
          <a:p>
            <a:pPr marL="285744" indent="-285744" defTabSz="457189" fontAlgn="auto">
              <a:spcBef>
                <a:spcPts val="0"/>
              </a:spcBef>
              <a:spcAft>
                <a:spcPts val="0"/>
              </a:spcAft>
              <a:buFont typeface="Arial" panose="020B0604020202020204" pitchFamily="34" charset="0"/>
              <a:buChar char="•"/>
            </a:pPr>
            <a:endParaRPr lang="en-US" sz="10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Creation of EV Charging Infrastructure for supporting proliferation of EVs.</a:t>
            </a:r>
          </a:p>
          <a:p>
            <a:pPr marL="285744" indent="-285744" defTabSz="457189" fontAlgn="auto">
              <a:spcBef>
                <a:spcPts val="0"/>
              </a:spcBef>
              <a:spcAft>
                <a:spcPts val="0"/>
              </a:spcAft>
              <a:buFont typeface="Arial" panose="020B0604020202020204" pitchFamily="34" charset="0"/>
              <a:buChar char="•"/>
            </a:pPr>
            <a:endParaRPr lang="en-US" sz="1000" dirty="0">
              <a:solidFill>
                <a:prstClr val="black"/>
              </a:solidFill>
              <a:latin typeface="Arial" panose="020B0604020202020204" pitchFamily="34" charset="0"/>
            </a:endParaRPr>
          </a:p>
          <a:p>
            <a:pPr marL="285744" indent="-285744" defTabSz="457189" fontAlgn="auto">
              <a:spcBef>
                <a:spcPts val="0"/>
              </a:spcBef>
              <a:spcAft>
                <a:spcPts val="0"/>
              </a:spcAft>
              <a:buFont typeface="Arial" panose="020B0604020202020204" pitchFamily="34" charset="0"/>
              <a:buChar char="•"/>
            </a:pPr>
            <a:r>
              <a:rPr lang="en-US" sz="1600" dirty="0">
                <a:solidFill>
                  <a:prstClr val="black"/>
                </a:solidFill>
                <a:latin typeface="Arial" panose="020B0604020202020204" pitchFamily="34" charset="0"/>
              </a:rPr>
              <a:t>Development of medium-sized Micro-grids.</a:t>
            </a:r>
          </a:p>
          <a:p>
            <a:pPr marL="285744" indent="-285744" defTabSz="457189" fontAlgn="auto">
              <a:spcBef>
                <a:spcPts val="0"/>
              </a:spcBef>
              <a:spcAft>
                <a:spcPts val="0"/>
              </a:spcAft>
              <a:buFont typeface="Arial" panose="020B0604020202020204" pitchFamily="34" charset="0"/>
              <a:buChar char="•"/>
            </a:pPr>
            <a:endParaRPr lang="en-US" sz="1600" dirty="0">
              <a:solidFill>
                <a:prstClr val="black"/>
              </a:solidFill>
              <a:latin typeface="Arial" panose="020B0604020202020204" pitchFamily="34" charset="0"/>
            </a:endParaRPr>
          </a:p>
        </p:txBody>
      </p:sp>
      <p:pic>
        <p:nvPicPr>
          <p:cNvPr id="6146" name="Picture 2" descr="http://www.portstoronto.com/TorontoPortAuthority/media/TPASiteAssets/about-tpa/electric-car-ic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3049" y="4763661"/>
            <a:ext cx="1101771" cy="965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www.goultralow.com/wp-content/uploads/2014/01/4_4_2_smartmet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2947" y="4745628"/>
            <a:ext cx="1149845" cy="114984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s://solarcalculator.com.au/wp-content/uploads/solar-power/solar-power-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320" y="4897334"/>
            <a:ext cx="870189" cy="87018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s://www.rtds.com/wp-content/uploads/2013/03/icon_tline_gre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6405" y="4792086"/>
            <a:ext cx="931636" cy="93903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590765" y="1127624"/>
            <a:ext cx="7620000" cy="459669"/>
          </a:xfrm>
          <a:prstGeom prst="rect">
            <a:avLst/>
          </a:prstGeom>
        </p:spPr>
        <p:txBody>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fontAlgn="auto">
              <a:spcAft>
                <a:spcPts val="0"/>
              </a:spcAft>
            </a:pPr>
            <a:r>
              <a:rPr lang="da-DK" sz="2800" b="1" dirty="0">
                <a:solidFill>
                  <a:srgbClr val="45B945"/>
                </a:solidFill>
                <a:latin typeface="Arial" panose="020B0604020202020204" pitchFamily="34" charset="0"/>
                <a:cs typeface="Arial" panose="020B0604020202020204" pitchFamily="34" charset="0"/>
              </a:rPr>
              <a:t>National Smart Grid Mission – Scope</a:t>
            </a:r>
            <a:endParaRPr lang="en-US" sz="2800" b="1" dirty="0">
              <a:solidFill>
                <a:srgbClr val="45B945"/>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2782948-4DBE-204D-AB9E-B65E067054AE}" type="slidenum">
              <a:rPr lang="en-US" smtClean="0">
                <a:solidFill>
                  <a:prstClr val="black"/>
                </a:solidFill>
              </a:rPr>
              <a:pPr/>
              <a:t>36</a:t>
            </a:fld>
            <a:endParaRPr lang="en-US" dirty="0">
              <a:solidFill>
                <a:prstClr val="black"/>
              </a:solidFill>
            </a:endParaRPr>
          </a:p>
        </p:txBody>
      </p:sp>
      <p:sp>
        <p:nvSpPr>
          <p:cNvPr id="9" name="TextBox 8"/>
          <p:cNvSpPr txBox="1"/>
          <p:nvPr/>
        </p:nvSpPr>
        <p:spPr>
          <a:xfrm>
            <a:off x="230776" y="6529706"/>
            <a:ext cx="1242648" cy="297454"/>
          </a:xfrm>
          <a:prstGeom prst="rect">
            <a:avLst/>
          </a:prstGeom>
          <a:noFill/>
        </p:spPr>
        <p:txBody>
          <a:bodyPr wrap="none" rtlCol="0">
            <a:spAutoFit/>
          </a:bodyPr>
          <a:lstStyle/>
          <a:p>
            <a:r>
              <a:rPr lang="en-IN" sz="1333" dirty="0">
                <a:solidFill>
                  <a:prstClr val="black"/>
                </a:solidFill>
              </a:rPr>
              <a:t>Source: NSGM</a:t>
            </a:r>
            <a:endParaRPr lang="en-US" sz="1333" dirty="0">
              <a:solidFill>
                <a:prstClr val="black"/>
              </a:solidFill>
            </a:endParaRPr>
          </a:p>
        </p:txBody>
      </p:sp>
    </p:spTree>
    <p:extLst>
      <p:ext uri="{BB962C8B-B14F-4D97-AF65-F5344CB8AC3E}">
        <p14:creationId xmlns:p14="http://schemas.microsoft.com/office/powerpoint/2010/main" val="37700500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30540" y="-163346"/>
            <a:ext cx="7848872" cy="854915"/>
          </a:xfrm>
        </p:spPr>
        <p:txBody>
          <a:bodyPr>
            <a:normAutofit fontScale="90000"/>
          </a:bodyPr>
          <a:lstStyle/>
          <a:p>
            <a:r>
              <a:rPr lang="en-US" dirty="0" smtClean="0"/>
              <a:t>Status of Smart Grid Pilots Projects</a:t>
            </a:r>
            <a:endParaRPr lang="en-US" dirty="0"/>
          </a:p>
        </p:txBody>
      </p:sp>
      <p:graphicFrame>
        <p:nvGraphicFramePr>
          <p:cNvPr id="4" name="Content Placeholder 3"/>
          <p:cNvGraphicFramePr>
            <a:graphicFrameLocks noGrp="1"/>
          </p:cNvGraphicFramePr>
          <p:nvPr>
            <p:ph idx="1"/>
            <p:extLst/>
          </p:nvPr>
        </p:nvGraphicFramePr>
        <p:xfrm>
          <a:off x="164316" y="494585"/>
          <a:ext cx="8653674" cy="6368013"/>
        </p:xfrm>
        <a:graphic>
          <a:graphicData uri="http://schemas.openxmlformats.org/drawingml/2006/table">
            <a:tbl>
              <a:tblPr firstRow="1" lastRow="1" bandRow="1">
                <a:tableStyleId>{21E4AEA4-8DFA-4A89-87EB-49C32662AFE0}</a:tableStyleId>
              </a:tblPr>
              <a:tblGrid>
                <a:gridCol w="344559"/>
                <a:gridCol w="2014331"/>
                <a:gridCol w="884287"/>
                <a:gridCol w="923839"/>
                <a:gridCol w="951125"/>
                <a:gridCol w="779611"/>
                <a:gridCol w="561320"/>
                <a:gridCol w="561320"/>
                <a:gridCol w="537931"/>
                <a:gridCol w="502847"/>
                <a:gridCol w="159821"/>
                <a:gridCol w="432683"/>
              </a:tblGrid>
              <a:tr h="466591">
                <a:tc rowSpan="2">
                  <a:txBody>
                    <a:bodyPr/>
                    <a:lstStyle/>
                    <a:p>
                      <a:pPr algn="ctr" fontAlgn="ctr"/>
                      <a:r>
                        <a:rPr lang="en-US" sz="1500" u="none" strike="noStrike" dirty="0">
                          <a:effectLst/>
                        </a:rPr>
                        <a:t>Sl. No.</a:t>
                      </a:r>
                      <a:endParaRPr lang="en-US" sz="1500" b="1" i="0" u="none" strike="noStrike" dirty="0">
                        <a:solidFill>
                          <a:srgbClr val="000000"/>
                        </a:solidFill>
                        <a:effectLst/>
                        <a:latin typeface="+mn-lt"/>
                      </a:endParaRPr>
                    </a:p>
                  </a:txBody>
                  <a:tcPr marL="9391" marR="9391" marT="9391" marB="0" anchor="ctr"/>
                </a:tc>
                <a:tc rowSpan="2">
                  <a:txBody>
                    <a:bodyPr/>
                    <a:lstStyle/>
                    <a:p>
                      <a:pPr algn="ctr" fontAlgn="ctr"/>
                      <a:r>
                        <a:rPr lang="en-US" sz="1500" u="none" strike="noStrike" dirty="0" err="1">
                          <a:effectLst/>
                        </a:rPr>
                        <a:t>Utitlity</a:t>
                      </a:r>
                      <a:endParaRPr lang="en-US" sz="1500" b="1" i="0" u="none" strike="noStrike" dirty="0">
                        <a:solidFill>
                          <a:srgbClr val="000000"/>
                        </a:solidFill>
                        <a:effectLst/>
                        <a:latin typeface="+mn-lt"/>
                      </a:endParaRPr>
                    </a:p>
                  </a:txBody>
                  <a:tcPr marL="9391" marR="9391" marT="9391" marB="0" anchor="ctr"/>
                </a:tc>
                <a:tc rowSpan="2">
                  <a:txBody>
                    <a:bodyPr/>
                    <a:lstStyle/>
                    <a:p>
                      <a:pPr algn="ctr" fontAlgn="ctr"/>
                      <a:r>
                        <a:rPr lang="en-US" sz="1500" u="none" strike="noStrike">
                          <a:effectLst/>
                        </a:rPr>
                        <a:t>Date of Award</a:t>
                      </a:r>
                      <a:endParaRPr lang="en-US" sz="1500" b="1" i="0" u="none" strike="noStrike">
                        <a:solidFill>
                          <a:srgbClr val="000000"/>
                        </a:solidFill>
                        <a:effectLst/>
                        <a:latin typeface="+mn-lt"/>
                      </a:endParaRPr>
                    </a:p>
                  </a:txBody>
                  <a:tcPr marL="9391" marR="9391" marT="9391" marB="0" anchor="ctr"/>
                </a:tc>
                <a:tc rowSpan="2">
                  <a:txBody>
                    <a:bodyPr/>
                    <a:lstStyle/>
                    <a:p>
                      <a:pPr algn="ctr" rtl="0" fontAlgn="ctr"/>
                      <a:r>
                        <a:rPr lang="en-US" sz="1500" b="1" i="0" u="none" strike="noStrike" dirty="0">
                          <a:solidFill>
                            <a:srgbClr val="FFFFFF"/>
                          </a:solidFill>
                          <a:effectLst/>
                          <a:latin typeface="Calibri" panose="020F0502020204030204" pitchFamily="34" charset="0"/>
                        </a:rPr>
                        <a:t>Sanctioned Cost (Euro - M)</a:t>
                      </a:r>
                    </a:p>
                  </a:txBody>
                  <a:tcPr marL="12700" marR="12700" marT="12700" marB="0" anchor="ctr"/>
                </a:tc>
                <a:tc rowSpan="2">
                  <a:txBody>
                    <a:bodyPr/>
                    <a:lstStyle/>
                    <a:p>
                      <a:pPr algn="ctr" rtl="0" fontAlgn="ctr"/>
                      <a:r>
                        <a:rPr lang="en-IN" sz="1500" b="1" i="0" u="none" strike="noStrike" dirty="0">
                          <a:solidFill>
                            <a:srgbClr val="FFFFFF"/>
                          </a:solidFill>
                          <a:effectLst/>
                          <a:latin typeface="Calibri" panose="020F0502020204030204" pitchFamily="34" charset="0"/>
                        </a:rPr>
                        <a:t> Evaluated / Award Cost (Euro - M) </a:t>
                      </a:r>
                    </a:p>
                  </a:txBody>
                  <a:tcPr marL="12700" marR="12700" marT="12700" marB="0" anchor="ctr"/>
                </a:tc>
                <a:tc rowSpan="2">
                  <a:txBody>
                    <a:bodyPr/>
                    <a:lstStyle/>
                    <a:p>
                      <a:pPr algn="ctr" rtl="0" fontAlgn="ctr"/>
                      <a:r>
                        <a:rPr lang="en-US" sz="1500" b="1" i="0" u="none" strike="noStrike" dirty="0">
                          <a:solidFill>
                            <a:srgbClr val="FFFFFF"/>
                          </a:solidFill>
                          <a:effectLst/>
                          <a:latin typeface="Calibri" panose="020F0502020204030204" pitchFamily="34" charset="0"/>
                        </a:rPr>
                        <a:t> Financial Progress (Euro - M) </a:t>
                      </a:r>
                    </a:p>
                  </a:txBody>
                  <a:tcPr marL="12700" marR="12700" marT="12700" marB="0" anchor="ctr"/>
                </a:tc>
                <a:tc gridSpan="2">
                  <a:txBody>
                    <a:bodyPr/>
                    <a:lstStyle/>
                    <a:p>
                      <a:pPr algn="ctr" fontAlgn="b"/>
                      <a:r>
                        <a:rPr lang="en-US" sz="1500" u="none" strike="noStrike">
                          <a:effectLst/>
                        </a:rPr>
                        <a:t>Smart Meters 1</a:t>
                      </a:r>
                      <a:r>
                        <a:rPr lang="el-GR" sz="1500" u="none" strike="noStrike">
                          <a:effectLst/>
                        </a:rPr>
                        <a:t>φ</a:t>
                      </a:r>
                      <a:endParaRPr lang="el-GR" sz="1500" b="1" i="0" u="none" strike="noStrike">
                        <a:solidFill>
                          <a:srgbClr val="000000"/>
                        </a:solidFill>
                        <a:effectLst/>
                        <a:latin typeface="+mn-lt"/>
                      </a:endParaRPr>
                    </a:p>
                  </a:txBody>
                  <a:tcPr marL="9391" marR="9391" marT="9391" marB="0" anchor="b"/>
                </a:tc>
                <a:tc hMerge="1">
                  <a:txBody>
                    <a:bodyPr/>
                    <a:lstStyle/>
                    <a:p>
                      <a:endParaRPr lang="en-US"/>
                    </a:p>
                  </a:txBody>
                  <a:tcPr/>
                </a:tc>
                <a:tc gridSpan="2">
                  <a:txBody>
                    <a:bodyPr/>
                    <a:lstStyle/>
                    <a:p>
                      <a:pPr algn="ctr" fontAlgn="b"/>
                      <a:r>
                        <a:rPr lang="en-US" sz="1500" u="none" strike="noStrike">
                          <a:effectLst/>
                        </a:rPr>
                        <a:t>Smart Meters 3</a:t>
                      </a:r>
                      <a:r>
                        <a:rPr lang="el-GR" sz="1500" u="none" strike="noStrike">
                          <a:effectLst/>
                        </a:rPr>
                        <a:t>φ</a:t>
                      </a:r>
                      <a:endParaRPr lang="el-GR" sz="1500" b="1" i="0" u="none" strike="noStrike">
                        <a:solidFill>
                          <a:srgbClr val="000000"/>
                        </a:solidFill>
                        <a:effectLst/>
                        <a:latin typeface="+mn-lt"/>
                      </a:endParaRPr>
                    </a:p>
                  </a:txBody>
                  <a:tcPr marL="9391" marR="9391" marT="9391" marB="0" anchor="b"/>
                </a:tc>
                <a:tc hMerge="1">
                  <a:txBody>
                    <a:bodyPr/>
                    <a:lstStyle/>
                    <a:p>
                      <a:endParaRPr lang="en-US"/>
                    </a:p>
                  </a:txBody>
                  <a:tcPr/>
                </a:tc>
                <a:tc rowSpan="2" gridSpan="2">
                  <a:txBody>
                    <a:bodyPr/>
                    <a:lstStyle/>
                    <a:p>
                      <a:pPr algn="ctr" fontAlgn="ctr"/>
                      <a:r>
                        <a:rPr lang="en-US" sz="1500" u="none" strike="noStrike">
                          <a:effectLst/>
                        </a:rPr>
                        <a:t>Total Meters Inst.</a:t>
                      </a:r>
                      <a:endParaRPr lang="en-US" sz="1500" b="1" i="0" u="none" strike="noStrike">
                        <a:solidFill>
                          <a:srgbClr val="000000"/>
                        </a:solidFill>
                        <a:effectLst/>
                        <a:latin typeface="+mn-lt"/>
                      </a:endParaRPr>
                    </a:p>
                  </a:txBody>
                  <a:tcPr marL="9391" marR="9391" marT="9391" marB="0" anchor="ctr"/>
                </a:tc>
                <a:tc rowSpan="2" hMerge="1">
                  <a:txBody>
                    <a:bodyPr/>
                    <a:lstStyle/>
                    <a:p>
                      <a:endParaRPr lang="en-US"/>
                    </a:p>
                  </a:txBody>
                  <a:tcPr/>
                </a:tc>
              </a:tr>
              <a:tr h="46659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500" b="1" u="none" strike="noStrike" dirty="0">
                          <a:solidFill>
                            <a:schemeClr val="bg1"/>
                          </a:solidFill>
                          <a:effectLst/>
                        </a:rPr>
                        <a:t>Total </a:t>
                      </a:r>
                      <a:r>
                        <a:rPr lang="en-US" sz="1500" b="1" u="none" strike="noStrike" dirty="0" err="1">
                          <a:solidFill>
                            <a:schemeClr val="bg1"/>
                          </a:solidFill>
                          <a:effectLst/>
                        </a:rPr>
                        <a:t>Qty</a:t>
                      </a:r>
                      <a:endParaRPr lang="en-US" sz="1500" b="1" i="0" u="none" strike="noStrike" dirty="0">
                        <a:solidFill>
                          <a:schemeClr val="bg1"/>
                        </a:solidFill>
                        <a:effectLst/>
                        <a:latin typeface="+mn-lt"/>
                      </a:endParaRPr>
                    </a:p>
                  </a:txBody>
                  <a:tcPr marL="9391" marR="9391" marT="9391" marB="0" anchor="b">
                    <a:solidFill>
                      <a:schemeClr val="accent2"/>
                    </a:solidFill>
                  </a:tcPr>
                </a:tc>
                <a:tc>
                  <a:txBody>
                    <a:bodyPr/>
                    <a:lstStyle/>
                    <a:p>
                      <a:pPr algn="ctr" fontAlgn="b"/>
                      <a:r>
                        <a:rPr lang="en-US" sz="1500" b="1" u="none" strike="noStrike" dirty="0">
                          <a:solidFill>
                            <a:schemeClr val="bg1"/>
                          </a:solidFill>
                          <a:effectLst/>
                        </a:rPr>
                        <a:t>Till date</a:t>
                      </a:r>
                      <a:endParaRPr lang="en-US" sz="1500" b="1" i="0" u="none" strike="noStrike" dirty="0">
                        <a:solidFill>
                          <a:schemeClr val="bg1"/>
                        </a:solidFill>
                        <a:effectLst/>
                        <a:latin typeface="+mn-lt"/>
                      </a:endParaRPr>
                    </a:p>
                  </a:txBody>
                  <a:tcPr marL="9391" marR="9391" marT="9391" marB="0" anchor="b">
                    <a:solidFill>
                      <a:schemeClr val="accent2"/>
                    </a:solidFill>
                  </a:tcPr>
                </a:tc>
                <a:tc>
                  <a:txBody>
                    <a:bodyPr/>
                    <a:lstStyle/>
                    <a:p>
                      <a:pPr algn="ctr" fontAlgn="b"/>
                      <a:r>
                        <a:rPr lang="en-US" sz="1500" b="1" u="none" strike="noStrike" dirty="0">
                          <a:solidFill>
                            <a:schemeClr val="bg1"/>
                          </a:solidFill>
                          <a:effectLst/>
                        </a:rPr>
                        <a:t>Total </a:t>
                      </a:r>
                      <a:r>
                        <a:rPr lang="en-US" sz="1500" b="1" u="none" strike="noStrike" dirty="0" err="1">
                          <a:solidFill>
                            <a:schemeClr val="bg1"/>
                          </a:solidFill>
                          <a:effectLst/>
                        </a:rPr>
                        <a:t>Qty</a:t>
                      </a:r>
                      <a:endParaRPr lang="en-US" sz="1500" b="1" i="0" u="none" strike="noStrike" dirty="0">
                        <a:solidFill>
                          <a:schemeClr val="bg1"/>
                        </a:solidFill>
                        <a:effectLst/>
                        <a:latin typeface="+mn-lt"/>
                      </a:endParaRPr>
                    </a:p>
                  </a:txBody>
                  <a:tcPr marL="9391" marR="9391" marT="9391" marB="0" anchor="b">
                    <a:solidFill>
                      <a:schemeClr val="accent2"/>
                    </a:solidFill>
                  </a:tcPr>
                </a:tc>
                <a:tc>
                  <a:txBody>
                    <a:bodyPr/>
                    <a:lstStyle/>
                    <a:p>
                      <a:pPr algn="ctr" fontAlgn="b"/>
                      <a:r>
                        <a:rPr lang="en-US" sz="1500" b="1" u="none" strike="noStrike" dirty="0">
                          <a:solidFill>
                            <a:schemeClr val="bg1"/>
                          </a:solidFill>
                          <a:effectLst/>
                        </a:rPr>
                        <a:t>Till date</a:t>
                      </a:r>
                      <a:endParaRPr lang="en-US" sz="1500" b="1" i="0" u="none" strike="noStrike" dirty="0">
                        <a:solidFill>
                          <a:schemeClr val="bg1"/>
                        </a:solidFill>
                        <a:effectLst/>
                        <a:latin typeface="+mn-lt"/>
                      </a:endParaRPr>
                    </a:p>
                  </a:txBody>
                  <a:tcPr marL="9391" marR="9391" marT="9391" marB="0" anchor="b">
                    <a:solidFill>
                      <a:schemeClr val="accent2"/>
                    </a:solidFill>
                  </a:tcPr>
                </a:tc>
                <a:tc gridSpan="2" vMerge="1">
                  <a:txBody>
                    <a:bodyPr/>
                    <a:lstStyle/>
                    <a:p>
                      <a:endParaRPr lang="en-US"/>
                    </a:p>
                  </a:txBody>
                  <a:tcPr/>
                </a:tc>
                <a:tc hMerge="1" vMerge="1">
                  <a:txBody>
                    <a:bodyPr/>
                    <a:lstStyle/>
                    <a:p>
                      <a:endParaRPr lang="en-US"/>
                    </a:p>
                  </a:txBody>
                  <a:tcPr/>
                </a:tc>
              </a:tr>
              <a:tr h="466591">
                <a:tc>
                  <a:txBody>
                    <a:bodyPr/>
                    <a:lstStyle/>
                    <a:p>
                      <a:pPr algn="ctr" fontAlgn="ctr"/>
                      <a:r>
                        <a:rPr lang="en-US" sz="1500" u="none" strike="noStrike">
                          <a:effectLst/>
                        </a:rPr>
                        <a:t>1</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2" action="ppaction://hlinksldjump"/>
                        </a:rPr>
                        <a:t>CESC, Mysore</a:t>
                      </a:r>
                      <a:r>
                        <a:rPr lang="en-US" sz="1500" u="none" strike="noStrike" dirty="0">
                          <a:effectLst/>
                        </a:rPr>
                        <a:t/>
                      </a:r>
                      <a:br>
                        <a:rPr lang="en-US" sz="1500" u="none" strike="noStrike" dirty="0">
                          <a:effectLst/>
                        </a:rPr>
                      </a:br>
                      <a:r>
                        <a:rPr lang="en-US" sz="1500" u="none" strike="noStrike" dirty="0">
                          <a:effectLst/>
                        </a:rPr>
                        <a:t>SGIA - </a:t>
                      </a:r>
                      <a:r>
                        <a:rPr lang="en-US" sz="1500" u="none" strike="noStrike" dirty="0" err="1">
                          <a:effectLst/>
                        </a:rPr>
                        <a:t>Enzen</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dirty="0">
                          <a:effectLst/>
                        </a:rPr>
                        <a:t>Mar'14</a:t>
                      </a:r>
                      <a:endParaRPr lang="en-US" sz="1500" b="0" i="0" u="none" strike="noStrike" dirty="0">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4.40</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4.40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0.55 </a:t>
                      </a:r>
                    </a:p>
                  </a:txBody>
                  <a:tcPr marL="12700" marR="12700" marT="12700" marB="0" anchor="ctr"/>
                </a:tc>
                <a:tc>
                  <a:txBody>
                    <a:bodyPr/>
                    <a:lstStyle/>
                    <a:p>
                      <a:pPr algn="r" fontAlgn="ctr"/>
                      <a:r>
                        <a:rPr lang="en-US" sz="1500" u="none" strike="noStrike">
                          <a:effectLst/>
                        </a:rPr>
                        <a:t>19487</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17750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2337</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dirty="0">
                          <a:effectLst/>
                        </a:rPr>
                        <a:t>0</a:t>
                      </a:r>
                      <a:endParaRPr lang="en-US" sz="1500" b="0" i="0" u="none" strike="noStrike" dirty="0">
                        <a:solidFill>
                          <a:srgbClr val="000000"/>
                        </a:solidFill>
                        <a:effectLst/>
                        <a:latin typeface="+mn-lt"/>
                      </a:endParaRPr>
                    </a:p>
                  </a:txBody>
                  <a:tcPr marL="9391" marR="9391" marT="9391" marB="0" anchor="ctr"/>
                </a:tc>
                <a:tc gridSpan="2">
                  <a:txBody>
                    <a:bodyPr/>
                    <a:lstStyle/>
                    <a:p>
                      <a:pPr algn="r" fontAlgn="ctr"/>
                      <a:r>
                        <a:rPr lang="en-US" sz="1500" u="none" strike="noStrike">
                          <a:effectLst/>
                        </a:rPr>
                        <a:t>17750</a:t>
                      </a:r>
                      <a:endParaRPr lang="en-US" sz="1500" b="0" i="0" u="none" strike="noStrike">
                        <a:solidFill>
                          <a:srgbClr val="000000"/>
                        </a:solidFill>
                        <a:effectLst/>
                        <a:latin typeface="+mn-lt"/>
                      </a:endParaRPr>
                    </a:p>
                  </a:txBody>
                  <a:tcPr marL="9391" marR="9391" marT="9391" marB="0" anchor="ctr"/>
                </a:tc>
                <a:tc hMerge="1">
                  <a:txBody>
                    <a:bodyPr/>
                    <a:lstStyle/>
                    <a:p>
                      <a:endParaRPr lang="en-US"/>
                    </a:p>
                  </a:txBody>
                  <a:tcPr/>
                </a:tc>
              </a:tr>
              <a:tr h="466591">
                <a:tc>
                  <a:txBody>
                    <a:bodyPr/>
                    <a:lstStyle/>
                    <a:p>
                      <a:pPr algn="ctr" fontAlgn="ctr"/>
                      <a:r>
                        <a:rPr lang="en-US" sz="1500" u="none" strike="noStrike">
                          <a:effectLst/>
                        </a:rPr>
                        <a:t>2</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3" action="ppaction://hlinksldjump"/>
                        </a:rPr>
                        <a:t>UHBVN, Haryana</a:t>
                      </a:r>
                      <a:r>
                        <a:rPr lang="en-US" sz="1500" u="none" strike="noStrike" dirty="0">
                          <a:effectLst/>
                        </a:rPr>
                        <a:t/>
                      </a:r>
                      <a:br>
                        <a:rPr lang="en-US" sz="1500" u="none" strike="noStrike" dirty="0">
                          <a:effectLst/>
                        </a:rPr>
                      </a:br>
                      <a:r>
                        <a:rPr lang="en-US" sz="1500" u="none" strike="noStrike" dirty="0">
                          <a:effectLst/>
                        </a:rPr>
                        <a:t>SGIA - NEDO Japan</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dirty="0">
                          <a:effectLst/>
                        </a:rPr>
                        <a:t>Apr'14</a:t>
                      </a:r>
                      <a:endParaRPr lang="en-US" sz="1500" b="0" i="0" u="none" strike="noStrike" dirty="0">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4.86</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   </a:t>
                      </a:r>
                    </a:p>
                  </a:txBody>
                  <a:tcPr marL="12700" marR="12700" marT="12700" marB="0" anchor="ctr"/>
                </a:tc>
                <a:tc>
                  <a:txBody>
                    <a:bodyPr/>
                    <a:lstStyle/>
                    <a:p>
                      <a:pPr algn="r" fontAlgn="ctr"/>
                      <a:r>
                        <a:rPr lang="en-US" sz="1500" u="none" strike="noStrike">
                          <a:effectLst/>
                        </a:rPr>
                        <a:t>9800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1200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dirty="0">
                          <a:effectLst/>
                        </a:rPr>
                        <a:t>0</a:t>
                      </a:r>
                      <a:endParaRPr lang="en-US" sz="1500" b="0" i="0" u="none" strike="noStrike" dirty="0">
                        <a:solidFill>
                          <a:srgbClr val="000000"/>
                        </a:solidFill>
                        <a:effectLst/>
                        <a:latin typeface="+mn-lt"/>
                      </a:endParaRPr>
                    </a:p>
                  </a:txBody>
                  <a:tcPr marL="9391" marR="9391" marT="9391" marB="0" anchor="ctr">
                    <a:solidFill>
                      <a:srgbClr val="FF0000"/>
                    </a:solidFill>
                  </a:tcPr>
                </a:tc>
                <a:tc hMerge="1">
                  <a:txBody>
                    <a:bodyPr/>
                    <a:lstStyle/>
                    <a:p>
                      <a:endParaRPr lang="en-US"/>
                    </a:p>
                  </a:txBody>
                  <a:tcPr/>
                </a:tc>
              </a:tr>
              <a:tr h="466591">
                <a:tc>
                  <a:txBody>
                    <a:bodyPr/>
                    <a:lstStyle/>
                    <a:p>
                      <a:pPr algn="ctr" fontAlgn="ctr"/>
                      <a:r>
                        <a:rPr lang="en-US" sz="1500" u="none" strike="noStrike">
                          <a:effectLst/>
                        </a:rPr>
                        <a:t>3</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4" action="ppaction://hlinksldjump"/>
                        </a:rPr>
                        <a:t>HPSEB, </a:t>
                      </a:r>
                      <a:r>
                        <a:rPr lang="en-US" sz="1500" u="none" strike="noStrike" dirty="0" smtClean="0">
                          <a:effectLst/>
                          <a:hlinkClick r:id="rId4" action="ppaction://hlinksldjump"/>
                        </a:rPr>
                        <a:t>Himachal Pradesh</a:t>
                      </a:r>
                      <a:r>
                        <a:rPr lang="en-US" sz="1500" u="none" strike="noStrike" dirty="0">
                          <a:effectLst/>
                        </a:rPr>
                        <a:t/>
                      </a:r>
                      <a:br>
                        <a:rPr lang="en-US" sz="1500" u="none" strike="noStrike" dirty="0">
                          <a:effectLst/>
                        </a:rPr>
                      </a:br>
                      <a:r>
                        <a:rPr lang="en-US" sz="1500" u="none" strike="noStrike" dirty="0">
                          <a:effectLst/>
                        </a:rPr>
                        <a:t>SGIA - Alstom</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Feb'15</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2.63</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2.63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0.33 </a:t>
                      </a:r>
                    </a:p>
                  </a:txBody>
                  <a:tcPr marL="12700" marR="12700" marT="12700" marB="0" anchor="ctr"/>
                </a:tc>
                <a:tc>
                  <a:txBody>
                    <a:bodyPr/>
                    <a:lstStyle/>
                    <a:p>
                      <a:pPr algn="r" fontAlgn="ctr"/>
                      <a:r>
                        <a:rPr lang="en-US" sz="1500" u="none" strike="noStrike">
                          <a:effectLst/>
                        </a:rPr>
                        <a:t>1118</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885</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436</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180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a:effectLst/>
                        </a:rPr>
                        <a:t>1065</a:t>
                      </a:r>
                      <a:endParaRPr lang="en-US" sz="1500" b="0" i="0" u="none" strike="noStrike">
                        <a:solidFill>
                          <a:srgbClr val="000000"/>
                        </a:solidFill>
                        <a:effectLst/>
                        <a:latin typeface="+mn-lt"/>
                      </a:endParaRPr>
                    </a:p>
                  </a:txBody>
                  <a:tcPr marL="9391" marR="9391" marT="9391" marB="0" anchor="ctr"/>
                </a:tc>
                <a:tc hMerge="1">
                  <a:txBody>
                    <a:bodyPr/>
                    <a:lstStyle/>
                    <a:p>
                      <a:endParaRPr lang="en-US"/>
                    </a:p>
                  </a:txBody>
                  <a:tcPr/>
                </a:tc>
              </a:tr>
              <a:tr h="466591">
                <a:tc>
                  <a:txBody>
                    <a:bodyPr/>
                    <a:lstStyle/>
                    <a:p>
                      <a:pPr algn="ctr" fontAlgn="ctr"/>
                      <a:r>
                        <a:rPr lang="en-US" sz="1500" u="none" strike="noStrike">
                          <a:effectLst/>
                        </a:rPr>
                        <a:t>4</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5" action="ppaction://hlinksldjump"/>
                        </a:rPr>
                        <a:t>APDCL, Assam</a:t>
                      </a:r>
                      <a:r>
                        <a:rPr lang="en-US" sz="1500" u="none" strike="noStrike" dirty="0">
                          <a:effectLst/>
                        </a:rPr>
                        <a:t/>
                      </a:r>
                      <a:br>
                        <a:rPr lang="en-US" sz="1500" u="none" strike="noStrike" dirty="0">
                          <a:effectLst/>
                        </a:rPr>
                      </a:br>
                      <a:r>
                        <a:rPr lang="en-US" sz="1500" u="none" strike="noStrike" dirty="0">
                          <a:effectLst/>
                        </a:rPr>
                        <a:t>SGIA - Phoenix IT</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Mar'15</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4.05</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2.83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0.35 </a:t>
                      </a:r>
                    </a:p>
                  </a:txBody>
                  <a:tcPr marL="12700" marR="12700" marT="12700" marB="0" anchor="ctr"/>
                </a:tc>
                <a:tc>
                  <a:txBody>
                    <a:bodyPr/>
                    <a:lstStyle/>
                    <a:p>
                      <a:pPr algn="r" fontAlgn="ctr"/>
                      <a:r>
                        <a:rPr lang="en-US" sz="1500" u="none" strike="noStrike">
                          <a:effectLst/>
                        </a:rPr>
                        <a:t>7876</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7207</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dirty="0">
                          <a:effectLst/>
                        </a:rPr>
                        <a:t>0</a:t>
                      </a:r>
                      <a:endParaRPr lang="en-US" sz="1500" b="0" i="0" u="none" strike="noStrike" dirty="0">
                        <a:solidFill>
                          <a:srgbClr val="000000"/>
                        </a:solidFill>
                        <a:effectLst/>
                        <a:latin typeface="+mn-lt"/>
                      </a:endParaRPr>
                    </a:p>
                  </a:txBody>
                  <a:tcPr marL="9391" marR="9391" marT="9391" marB="0" anchor="ctr">
                    <a:solidFill>
                      <a:srgbClr val="FF0000"/>
                    </a:solidFill>
                  </a:tcPr>
                </a:tc>
                <a:tc hMerge="1">
                  <a:txBody>
                    <a:bodyPr/>
                    <a:lstStyle/>
                    <a:p>
                      <a:endParaRPr lang="en-US"/>
                    </a:p>
                  </a:txBody>
                  <a:tcPr/>
                </a:tc>
              </a:tr>
              <a:tr h="466591">
                <a:tc>
                  <a:txBody>
                    <a:bodyPr/>
                    <a:lstStyle/>
                    <a:p>
                      <a:pPr algn="ctr" fontAlgn="ctr"/>
                      <a:r>
                        <a:rPr lang="en-US" sz="1500" u="none" strike="noStrike">
                          <a:effectLst/>
                        </a:rPr>
                        <a:t>5</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6" action="ppaction://hlinksldjump"/>
                        </a:rPr>
                        <a:t>PSPCL, Punjab</a:t>
                      </a:r>
                      <a:r>
                        <a:rPr lang="en-US" sz="1500" u="none" strike="noStrike" dirty="0">
                          <a:effectLst/>
                        </a:rPr>
                        <a:t/>
                      </a:r>
                      <a:br>
                        <a:rPr lang="en-US" sz="1500" u="none" strike="noStrike" dirty="0">
                          <a:effectLst/>
                        </a:rPr>
                      </a:br>
                      <a:r>
                        <a:rPr lang="en-US" sz="1500" u="none" strike="noStrike" dirty="0">
                          <a:effectLst/>
                        </a:rPr>
                        <a:t>SGIA - </a:t>
                      </a:r>
                      <a:r>
                        <a:rPr lang="en-US" sz="1500" u="none" strike="noStrike" dirty="0" err="1">
                          <a:effectLst/>
                        </a:rPr>
                        <a:t>Kalkitech</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Mar'15</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1.37</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0.97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0.12 </a:t>
                      </a:r>
                    </a:p>
                  </a:txBody>
                  <a:tcPr marL="12700" marR="12700" marT="12700" marB="0" anchor="ctr"/>
                </a:tc>
                <a:tc>
                  <a:txBody>
                    <a:bodyPr/>
                    <a:lstStyle/>
                    <a:p>
                      <a:pPr algn="r" fontAlgn="ctr"/>
                      <a:r>
                        <a:rPr lang="en-US" sz="1500" u="none" strike="noStrike">
                          <a:effectLst/>
                        </a:rPr>
                        <a:t>1101</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1636</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dirty="0">
                          <a:effectLst/>
                        </a:rPr>
                        <a:t>0</a:t>
                      </a:r>
                      <a:endParaRPr lang="en-US" sz="1500" b="0" i="0" u="none" strike="noStrike" dirty="0">
                        <a:solidFill>
                          <a:srgbClr val="000000"/>
                        </a:solidFill>
                        <a:effectLst/>
                        <a:latin typeface="+mn-lt"/>
                      </a:endParaRPr>
                    </a:p>
                  </a:txBody>
                  <a:tcPr marL="9391" marR="9391" marT="9391" marB="0" anchor="ctr">
                    <a:solidFill>
                      <a:srgbClr val="FF0000"/>
                    </a:solidFill>
                  </a:tcPr>
                </a:tc>
                <a:tc hMerge="1">
                  <a:txBody>
                    <a:bodyPr/>
                    <a:lstStyle/>
                    <a:p>
                      <a:endParaRPr lang="en-US"/>
                    </a:p>
                  </a:txBody>
                  <a:tcPr/>
                </a:tc>
              </a:tr>
              <a:tr h="466591">
                <a:tc>
                  <a:txBody>
                    <a:bodyPr/>
                    <a:lstStyle/>
                    <a:p>
                      <a:pPr algn="ctr" fontAlgn="ctr"/>
                      <a:r>
                        <a:rPr lang="en-US" sz="1500" u="none" strike="noStrike">
                          <a:effectLst/>
                        </a:rPr>
                        <a:t>6</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7" action="ppaction://hlinksldjump"/>
                        </a:rPr>
                        <a:t>WBSEDCL, </a:t>
                      </a:r>
                      <a:r>
                        <a:rPr lang="en-US" sz="1500" u="none" strike="noStrike" dirty="0" smtClean="0">
                          <a:effectLst/>
                          <a:hlinkClick r:id="rId7" action="ppaction://hlinksldjump"/>
                        </a:rPr>
                        <a:t>West Bengal</a:t>
                      </a:r>
                      <a:r>
                        <a:rPr lang="en-US" sz="1500" u="none" strike="noStrike" dirty="0">
                          <a:effectLst/>
                        </a:rPr>
                        <a:t/>
                      </a:r>
                      <a:br>
                        <a:rPr lang="en-US" sz="1500" u="none" strike="noStrike" dirty="0">
                          <a:effectLst/>
                        </a:rPr>
                      </a:br>
                      <a:r>
                        <a:rPr lang="en-US" sz="1500" u="none" strike="noStrike" dirty="0">
                          <a:effectLst/>
                        </a:rPr>
                        <a:t>SGIA - </a:t>
                      </a:r>
                      <a:r>
                        <a:rPr lang="en-US" sz="1500" u="none" strike="noStrike" dirty="0" err="1">
                          <a:effectLst/>
                        </a:rPr>
                        <a:t>Chemtrols</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Jun'15</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0.95</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0.96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0.12 </a:t>
                      </a:r>
                    </a:p>
                  </a:txBody>
                  <a:tcPr marL="12700" marR="12700" marT="12700" marB="0" anchor="ctr"/>
                </a:tc>
                <a:tc>
                  <a:txBody>
                    <a:bodyPr/>
                    <a:lstStyle/>
                    <a:p>
                      <a:pPr algn="r" fontAlgn="ctr"/>
                      <a:r>
                        <a:rPr lang="en-US" sz="1500" u="none" strike="noStrike">
                          <a:effectLst/>
                        </a:rPr>
                        <a:t>5059</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206</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dirty="0">
                          <a:effectLst/>
                        </a:rPr>
                        <a:t>0</a:t>
                      </a:r>
                      <a:endParaRPr lang="en-US" sz="1500" b="0" i="0" u="none" strike="noStrike" dirty="0">
                        <a:solidFill>
                          <a:srgbClr val="000000"/>
                        </a:solidFill>
                        <a:effectLst/>
                        <a:latin typeface="+mn-lt"/>
                      </a:endParaRPr>
                    </a:p>
                  </a:txBody>
                  <a:tcPr marL="9391" marR="9391" marT="9391" marB="0" anchor="ctr">
                    <a:solidFill>
                      <a:srgbClr val="FF0000"/>
                    </a:solidFill>
                  </a:tcPr>
                </a:tc>
                <a:tc hMerge="1">
                  <a:txBody>
                    <a:bodyPr/>
                    <a:lstStyle/>
                    <a:p>
                      <a:endParaRPr lang="en-US"/>
                    </a:p>
                  </a:txBody>
                  <a:tcPr/>
                </a:tc>
              </a:tr>
              <a:tr h="466591">
                <a:tc>
                  <a:txBody>
                    <a:bodyPr/>
                    <a:lstStyle/>
                    <a:p>
                      <a:pPr algn="ctr" fontAlgn="ctr"/>
                      <a:r>
                        <a:rPr lang="en-US" sz="1500" u="none" strike="noStrike">
                          <a:effectLst/>
                        </a:rPr>
                        <a:t>7</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8" action="ppaction://hlinksldjump"/>
                        </a:rPr>
                        <a:t>TSECL, Tripura</a:t>
                      </a:r>
                      <a:r>
                        <a:rPr lang="en-US" sz="1500" u="none" strike="noStrike" dirty="0">
                          <a:effectLst/>
                        </a:rPr>
                        <a:t/>
                      </a:r>
                      <a:br>
                        <a:rPr lang="en-US" sz="1500" u="none" strike="noStrike" dirty="0">
                          <a:effectLst/>
                        </a:rPr>
                      </a:br>
                      <a:r>
                        <a:rPr lang="en-US" sz="1500" u="none" strike="noStrike" dirty="0">
                          <a:effectLst/>
                        </a:rPr>
                        <a:t>SGIA - Wipro</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Sep'15</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8.57</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8.57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1.07 </a:t>
                      </a:r>
                    </a:p>
                  </a:txBody>
                  <a:tcPr marL="12700" marR="12700" marT="12700" marB="0" anchor="ctr"/>
                </a:tc>
                <a:tc>
                  <a:txBody>
                    <a:bodyPr/>
                    <a:lstStyle/>
                    <a:p>
                      <a:pPr algn="r" fontAlgn="ctr"/>
                      <a:r>
                        <a:rPr lang="en-US" sz="1500" u="none" strike="noStrike">
                          <a:effectLst/>
                        </a:rPr>
                        <a:t>42986</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462</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2043</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77</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a:effectLst/>
                        </a:rPr>
                        <a:t>539</a:t>
                      </a:r>
                      <a:endParaRPr lang="en-US" sz="1500" b="0" i="0" u="none" strike="noStrike">
                        <a:solidFill>
                          <a:srgbClr val="000000"/>
                        </a:solidFill>
                        <a:effectLst/>
                        <a:latin typeface="+mn-lt"/>
                      </a:endParaRPr>
                    </a:p>
                  </a:txBody>
                  <a:tcPr marL="9391" marR="9391" marT="9391" marB="0" anchor="ctr"/>
                </a:tc>
                <a:tc hMerge="1">
                  <a:txBody>
                    <a:bodyPr/>
                    <a:lstStyle/>
                    <a:p>
                      <a:endParaRPr lang="en-US"/>
                    </a:p>
                  </a:txBody>
                  <a:tcPr/>
                </a:tc>
              </a:tr>
              <a:tr h="466591">
                <a:tc>
                  <a:txBody>
                    <a:bodyPr/>
                    <a:lstStyle/>
                    <a:p>
                      <a:pPr algn="ctr" fontAlgn="ctr"/>
                      <a:r>
                        <a:rPr lang="en-US" sz="1500" u="none" strike="noStrike">
                          <a:effectLst/>
                        </a:rPr>
                        <a:t>8</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9" action="ppaction://hlinksldjump"/>
                        </a:rPr>
                        <a:t>TSSPDCL, </a:t>
                      </a:r>
                      <a:r>
                        <a:rPr lang="en-US" sz="1500" u="none" strike="noStrike" dirty="0" err="1">
                          <a:effectLst/>
                          <a:hlinkClick r:id="rId9" action="ppaction://hlinksldjump"/>
                        </a:rPr>
                        <a:t>Telangana</a:t>
                      </a:r>
                      <a:r>
                        <a:rPr lang="en-US" sz="1500" u="none" strike="noStrike" dirty="0">
                          <a:effectLst/>
                        </a:rPr>
                        <a:t/>
                      </a:r>
                      <a:br>
                        <a:rPr lang="en-US" sz="1500" u="none" strike="noStrike" dirty="0">
                          <a:effectLst/>
                        </a:rPr>
                      </a:br>
                      <a:r>
                        <a:rPr lang="en-US" sz="1500" u="none" strike="noStrike" dirty="0">
                          <a:effectLst/>
                        </a:rPr>
                        <a:t>SGIA - ECIL</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Oct'15</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5.65</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4.72 </a:t>
                      </a:r>
                    </a:p>
                  </a:txBody>
                  <a:tcPr marL="12700" marR="12700" marT="12700" marB="0" anchor="ctr"/>
                </a:tc>
                <a:tc>
                  <a:txBody>
                    <a:bodyPr/>
                    <a:lstStyle/>
                    <a:p>
                      <a:pPr algn="r" rtl="0" fontAlgn="ctr"/>
                      <a:r>
                        <a:rPr lang="en-US" sz="1500" b="0" i="0" u="none" strike="noStrike" dirty="0">
                          <a:solidFill>
                            <a:srgbClr val="000000"/>
                          </a:solidFill>
                          <a:effectLst/>
                          <a:latin typeface="Calibri" panose="020F0502020204030204" pitchFamily="34" charset="0"/>
                        </a:rPr>
                        <a:t>            0.59 </a:t>
                      </a:r>
                    </a:p>
                  </a:txBody>
                  <a:tcPr marL="12700" marR="12700" marT="12700" marB="0" anchor="ctr"/>
                </a:tc>
                <a:tc>
                  <a:txBody>
                    <a:bodyPr/>
                    <a:lstStyle/>
                    <a:p>
                      <a:pPr algn="r" fontAlgn="ctr"/>
                      <a:r>
                        <a:rPr lang="en-US" sz="1500" u="none" strike="noStrike" dirty="0">
                          <a:effectLst/>
                        </a:rPr>
                        <a:t>8882</a:t>
                      </a:r>
                      <a:endParaRPr lang="en-US" sz="1500" b="0" i="0" u="none" strike="noStrike" dirty="0">
                        <a:solidFill>
                          <a:srgbClr val="000000"/>
                        </a:solidFill>
                        <a:effectLst/>
                        <a:latin typeface="+mn-lt"/>
                      </a:endParaRPr>
                    </a:p>
                  </a:txBody>
                  <a:tcPr marL="9391" marR="9391" marT="9391" marB="0" anchor="ctr"/>
                </a:tc>
                <a:tc>
                  <a:txBody>
                    <a:bodyPr/>
                    <a:lstStyle/>
                    <a:p>
                      <a:pPr algn="r" fontAlgn="ctr"/>
                      <a:r>
                        <a:rPr lang="en-US" sz="1500" u="none" strike="noStrike">
                          <a:effectLst/>
                        </a:rPr>
                        <a:t>20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1515</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8</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a:effectLst/>
                        </a:rPr>
                        <a:t>28</a:t>
                      </a:r>
                      <a:endParaRPr lang="en-US" sz="1500" b="0" i="0" u="none" strike="noStrike">
                        <a:solidFill>
                          <a:srgbClr val="000000"/>
                        </a:solidFill>
                        <a:effectLst/>
                        <a:latin typeface="+mn-lt"/>
                      </a:endParaRPr>
                    </a:p>
                  </a:txBody>
                  <a:tcPr marL="9391" marR="9391" marT="9391" marB="0" anchor="ctr"/>
                </a:tc>
                <a:tc hMerge="1">
                  <a:txBody>
                    <a:bodyPr/>
                    <a:lstStyle/>
                    <a:p>
                      <a:endParaRPr lang="en-US"/>
                    </a:p>
                  </a:txBody>
                  <a:tcPr/>
                </a:tc>
              </a:tr>
              <a:tr h="466591">
                <a:tc>
                  <a:txBody>
                    <a:bodyPr/>
                    <a:lstStyle/>
                    <a:p>
                      <a:pPr algn="ctr" fontAlgn="ctr"/>
                      <a:r>
                        <a:rPr lang="en-US" sz="1500" u="none" strike="noStrike">
                          <a:effectLst/>
                        </a:rPr>
                        <a:t>9</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smtClean="0">
                          <a:effectLst/>
                          <a:hlinkClick r:id="rId10" action="ppaction://hlinksldjump"/>
                        </a:rPr>
                        <a:t>PED, Puducherry</a:t>
                      </a:r>
                      <a:r>
                        <a:rPr lang="en-US" sz="1500" u="none" strike="noStrike" dirty="0">
                          <a:effectLst/>
                        </a:rPr>
                        <a:t/>
                      </a:r>
                      <a:br>
                        <a:rPr lang="en-US" sz="1500" u="none" strike="noStrike" dirty="0">
                          <a:effectLst/>
                        </a:rPr>
                      </a:br>
                      <a:r>
                        <a:rPr lang="en-US" sz="1500" u="none" strike="noStrike" dirty="0">
                          <a:effectLst/>
                        </a:rPr>
                        <a:t>SGIA - </a:t>
                      </a:r>
                      <a:r>
                        <a:rPr lang="en-US" sz="1500" u="none" strike="noStrike" dirty="0" err="1">
                          <a:effectLst/>
                        </a:rPr>
                        <a:t>Dongfang</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May'16</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6.23</a:t>
                      </a:r>
                    </a:p>
                  </a:txBody>
                  <a:tcPr marL="12700" marR="12700" marT="12700" marB="0" anchor="ctr"/>
                </a:tc>
                <a:tc>
                  <a:txBody>
                    <a:bodyPr/>
                    <a:lstStyle/>
                    <a:p>
                      <a:pPr algn="r" rtl="0" fontAlgn="ctr"/>
                      <a:r>
                        <a:rPr lang="en-US" sz="1500" b="0" i="0" u="none" strike="noStrike">
                          <a:solidFill>
                            <a:srgbClr val="000000"/>
                          </a:solidFill>
                          <a:effectLst/>
                          <a:latin typeface="Calibri" panose="020F0502020204030204" pitchFamily="34" charset="0"/>
                        </a:rPr>
                        <a:t>            6.23 </a:t>
                      </a:r>
                    </a:p>
                  </a:txBody>
                  <a:tcPr marL="12700" marR="12700" marT="12700" marB="0" anchor="ctr"/>
                </a:tc>
                <a:tc>
                  <a:txBody>
                    <a:bodyPr/>
                    <a:lstStyle/>
                    <a:p>
                      <a:pPr algn="l" rtl="0" fontAlgn="ctr"/>
                      <a:r>
                        <a:rPr lang="en-US" sz="1500" b="0" i="0" u="none" strike="noStrike" dirty="0">
                          <a:solidFill>
                            <a:srgbClr val="000000"/>
                          </a:solidFill>
                          <a:effectLst/>
                          <a:latin typeface="Calibri" panose="020F0502020204030204" pitchFamily="34" charset="0"/>
                        </a:rPr>
                        <a:t>                 -   </a:t>
                      </a:r>
                    </a:p>
                  </a:txBody>
                  <a:tcPr marL="12700" marR="12700" marT="12700" marB="0" anchor="ctr"/>
                </a:tc>
                <a:tc>
                  <a:txBody>
                    <a:bodyPr/>
                    <a:lstStyle/>
                    <a:p>
                      <a:pPr algn="r" fontAlgn="ctr"/>
                      <a:r>
                        <a:rPr lang="en-US" sz="1500" u="none" strike="noStrike" dirty="0">
                          <a:effectLst/>
                        </a:rPr>
                        <a:t>23492</a:t>
                      </a:r>
                      <a:endParaRPr lang="en-US" sz="1500" b="0" i="0" u="none" strike="noStrike" dirty="0">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10007</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dirty="0">
                          <a:effectLst/>
                        </a:rPr>
                        <a:t>0</a:t>
                      </a:r>
                      <a:endParaRPr lang="en-US" sz="1500" b="0" i="0" u="none" strike="noStrike" dirty="0">
                        <a:solidFill>
                          <a:srgbClr val="000000"/>
                        </a:solidFill>
                        <a:effectLst/>
                        <a:latin typeface="+mn-lt"/>
                      </a:endParaRPr>
                    </a:p>
                  </a:txBody>
                  <a:tcPr marL="9391" marR="9391" marT="9391" marB="0" anchor="ctr">
                    <a:solidFill>
                      <a:srgbClr val="FF0000"/>
                    </a:solidFill>
                  </a:tcPr>
                </a:tc>
                <a:tc hMerge="1">
                  <a:txBody>
                    <a:bodyPr/>
                    <a:lstStyle/>
                    <a:p>
                      <a:endParaRPr lang="en-US"/>
                    </a:p>
                  </a:txBody>
                  <a:tcPr/>
                </a:tc>
              </a:tr>
              <a:tr h="466591">
                <a:tc>
                  <a:txBody>
                    <a:bodyPr/>
                    <a:lstStyle/>
                    <a:p>
                      <a:pPr algn="ctr" fontAlgn="ctr"/>
                      <a:r>
                        <a:rPr lang="en-US" sz="1500" u="none" strike="noStrike">
                          <a:effectLst/>
                        </a:rPr>
                        <a:t>10</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rPr>
                        <a:t>AVVNL, Ajmer</a:t>
                      </a:r>
                      <a:br>
                        <a:rPr lang="en-US" sz="1500" u="none" strike="noStrike" dirty="0">
                          <a:effectLst/>
                        </a:rPr>
                      </a:br>
                      <a:r>
                        <a:rPr lang="en-US" sz="1500" u="none" strike="noStrike" dirty="0">
                          <a:effectLst/>
                        </a:rPr>
                        <a:t>SGIA - USAID PACE-D TA</a:t>
                      </a:r>
                      <a:endParaRPr lang="en-US" sz="1500" b="0" i="0" u="none" strike="noStrike" dirty="0">
                        <a:solidFill>
                          <a:srgbClr val="000000"/>
                        </a:solidFill>
                        <a:effectLst/>
                        <a:latin typeface="+mn-lt"/>
                      </a:endParaRPr>
                    </a:p>
                  </a:txBody>
                  <a:tcPr marL="9391" marR="9391" marT="9391" marB="0" anchor="ctr"/>
                </a:tc>
                <a:tc>
                  <a:txBody>
                    <a:bodyPr/>
                    <a:lstStyle/>
                    <a:p>
                      <a:pPr algn="ctr" fontAlgn="ctr"/>
                      <a:r>
                        <a:rPr lang="en-US" sz="1500" u="none" strike="noStrike">
                          <a:effectLst/>
                        </a:rPr>
                        <a:t>Sep'15</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smtClean="0">
                          <a:effectLst/>
                        </a:rPr>
                        <a:t>NA</a:t>
                      </a:r>
                      <a:endParaRPr lang="en-US" sz="1500" b="0" i="0" u="none" strike="noStrike" dirty="0">
                        <a:solidFill>
                          <a:srgbClr val="000000"/>
                        </a:solidFill>
                        <a:effectLst/>
                        <a:latin typeface="+mn-lt"/>
                      </a:endParaRPr>
                    </a:p>
                  </a:txBody>
                  <a:tcPr marL="9391" marR="9391" marT="9391" marB="0" anchor="ctr"/>
                </a:tc>
                <a:tc>
                  <a:txBody>
                    <a:bodyPr/>
                    <a:lstStyle/>
                    <a:p>
                      <a:pPr algn="l" fontAlgn="ctr"/>
                      <a:r>
                        <a:rPr lang="en-US" sz="1500" u="none" strike="noStrike" dirty="0" smtClean="0">
                          <a:effectLst/>
                        </a:rPr>
                        <a:t> </a:t>
                      </a:r>
                      <a:endParaRPr lang="en-US" sz="1500" b="0" i="0" u="none" strike="noStrike" dirty="0">
                        <a:solidFill>
                          <a:srgbClr val="000000"/>
                        </a:solidFill>
                        <a:effectLst/>
                        <a:latin typeface="+mn-lt"/>
                      </a:endParaRPr>
                    </a:p>
                  </a:txBody>
                  <a:tcPr marL="9391" marR="9391" marT="9391" marB="0" anchor="ctr"/>
                </a:tc>
                <a:tc>
                  <a:txBody>
                    <a:bodyPr/>
                    <a:lstStyle/>
                    <a:p>
                      <a:pPr algn="l" fontAlgn="ctr"/>
                      <a:r>
                        <a:rPr lang="en-US" sz="1500" u="none" strike="noStrike" dirty="0" smtClean="0">
                          <a:effectLst/>
                        </a:rPr>
                        <a:t> </a:t>
                      </a:r>
                      <a:endParaRPr lang="en-US" sz="1500" b="0" i="0" u="none" strike="noStrike" dirty="0">
                        <a:solidFill>
                          <a:srgbClr val="000000"/>
                        </a:solidFill>
                        <a:effectLst/>
                        <a:latin typeface="+mn-lt"/>
                      </a:endParaRPr>
                    </a:p>
                  </a:txBody>
                  <a:tcPr marL="9391" marR="9391" marT="9391" marB="0" anchor="ctr"/>
                </a:tc>
                <a:tc>
                  <a:txBody>
                    <a:bodyPr/>
                    <a:lstStyle/>
                    <a:p>
                      <a:pPr algn="r" fontAlgn="ctr"/>
                      <a:r>
                        <a:rPr lang="en-US" sz="1500" u="none" strike="noStrike" dirty="0">
                          <a:effectLst/>
                        </a:rPr>
                        <a:t>1000</a:t>
                      </a:r>
                      <a:endParaRPr lang="en-US" sz="1500" b="0" i="0" u="none" strike="noStrike" dirty="0">
                        <a:solidFill>
                          <a:srgbClr val="000000"/>
                        </a:solidFill>
                        <a:effectLst/>
                        <a:latin typeface="+mn-lt"/>
                      </a:endParaRPr>
                    </a:p>
                  </a:txBody>
                  <a:tcPr marL="9391" marR="9391" marT="9391" marB="0" anchor="ctr"/>
                </a:tc>
                <a:tc>
                  <a:txBody>
                    <a:bodyPr/>
                    <a:lstStyle/>
                    <a:p>
                      <a:pPr algn="r" fontAlgn="ctr"/>
                      <a:r>
                        <a:rPr lang="en-US" sz="1500" u="none" strike="noStrike">
                          <a:effectLst/>
                        </a:rPr>
                        <a:t>1000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a:effectLst/>
                        </a:rPr>
                        <a:t>0</a:t>
                      </a:r>
                      <a:endParaRPr lang="en-US" sz="1500" b="0" i="0" u="none" strike="noStrike">
                        <a:solidFill>
                          <a:srgbClr val="000000"/>
                        </a:solidFill>
                        <a:effectLst/>
                        <a:latin typeface="+mn-lt"/>
                      </a:endParaRPr>
                    </a:p>
                  </a:txBody>
                  <a:tcPr marL="9391" marR="9391" marT="9391" marB="0" anchor="ctr"/>
                </a:tc>
                <a:tc gridSpan="2">
                  <a:txBody>
                    <a:bodyPr/>
                    <a:lstStyle/>
                    <a:p>
                      <a:pPr algn="r" fontAlgn="ctr"/>
                      <a:r>
                        <a:rPr lang="en-US" sz="1500" u="none" strike="noStrike">
                          <a:effectLst/>
                        </a:rPr>
                        <a:t>1000</a:t>
                      </a:r>
                      <a:endParaRPr lang="en-US" sz="1500" b="0" i="0" u="none" strike="noStrike">
                        <a:solidFill>
                          <a:srgbClr val="000000"/>
                        </a:solidFill>
                        <a:effectLst/>
                        <a:latin typeface="+mn-lt"/>
                      </a:endParaRPr>
                    </a:p>
                  </a:txBody>
                  <a:tcPr marL="9391" marR="9391" marT="9391" marB="0" anchor="ctr"/>
                </a:tc>
                <a:tc hMerge="1">
                  <a:txBody>
                    <a:bodyPr/>
                    <a:lstStyle/>
                    <a:p>
                      <a:endParaRPr lang="en-US"/>
                    </a:p>
                  </a:txBody>
                  <a:tcPr/>
                </a:tc>
              </a:tr>
              <a:tr h="237991">
                <a:tc>
                  <a:txBody>
                    <a:bodyPr/>
                    <a:lstStyle/>
                    <a:p>
                      <a:pPr algn="ctr" fontAlgn="ctr"/>
                      <a:r>
                        <a:rPr lang="en-US" sz="1500" u="none" strike="noStrike">
                          <a:effectLst/>
                        </a:rPr>
                        <a:t>11</a:t>
                      </a:r>
                      <a:endParaRPr lang="en-US" sz="1500" b="0" i="0" u="none" strike="noStrike">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11" action="ppaction://hlinksldjump"/>
                        </a:rPr>
                        <a:t>UGVCL, Gujarat</a:t>
                      </a:r>
                      <a:endParaRPr lang="en-US" sz="1500" b="0" i="0" u="none" strike="noStrike" dirty="0">
                        <a:solidFill>
                          <a:srgbClr val="000000"/>
                        </a:solidFill>
                        <a:effectLst/>
                        <a:latin typeface="+mn-lt"/>
                      </a:endParaRPr>
                    </a:p>
                  </a:txBody>
                  <a:tcPr marL="9391" marR="9391" marT="9391" marB="0" anchor="ctr"/>
                </a:tc>
                <a:tc>
                  <a:txBody>
                    <a:bodyPr/>
                    <a:lstStyle/>
                    <a:p>
                      <a:pPr algn="l" fontAlgn="ctr"/>
                      <a:r>
                        <a:rPr lang="en-US" sz="1500" u="none" strike="noStrike">
                          <a:effectLst/>
                        </a:rPr>
                        <a:t> </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a:solidFill>
                            <a:srgbClr val="000000"/>
                          </a:solidFill>
                          <a:effectLst/>
                          <a:latin typeface="Calibri" panose="020F0502020204030204" pitchFamily="34" charset="0"/>
                        </a:rPr>
                        <a:t>11.18</a:t>
                      </a:r>
                    </a:p>
                  </a:txBody>
                  <a:tcPr marL="12700" marR="12700" marT="12700" marB="0" anchor="ctr"/>
                </a:tc>
                <a:tc>
                  <a:txBody>
                    <a:bodyPr/>
                    <a:lstStyle/>
                    <a:p>
                      <a:pPr algn="r" fontAlgn="ctr"/>
                      <a:endParaRPr lang="en-US" sz="1500" b="0" i="0" u="none" strike="noStrike" dirty="0">
                        <a:solidFill>
                          <a:srgbClr val="000000"/>
                        </a:solidFill>
                        <a:effectLst/>
                        <a:latin typeface="+mn-lt"/>
                      </a:endParaRPr>
                    </a:p>
                  </a:txBody>
                  <a:tcPr marL="9391" marR="9391" marT="9391" marB="0" anchor="ctr"/>
                </a:tc>
                <a:tc>
                  <a:txBody>
                    <a:bodyPr/>
                    <a:lstStyle/>
                    <a:p>
                      <a:pPr algn="l" fontAlgn="b"/>
                      <a:endParaRPr lang="en-US" sz="1500" b="0" i="0" u="none" strike="noStrike" dirty="0">
                        <a:solidFill>
                          <a:srgbClr val="000000"/>
                        </a:solidFill>
                        <a:effectLst/>
                        <a:latin typeface="+mn-lt"/>
                      </a:endParaRPr>
                    </a:p>
                  </a:txBody>
                  <a:tcPr marL="9391" marR="9391" marT="9391" marB="0" anchor="b"/>
                </a:tc>
                <a:tc gridSpan="5">
                  <a:txBody>
                    <a:bodyPr/>
                    <a:lstStyle/>
                    <a:p>
                      <a:pPr algn="ctr" fontAlgn="ctr"/>
                      <a:r>
                        <a:rPr lang="en-US" sz="1500" u="none" strike="noStrike" dirty="0">
                          <a:effectLst/>
                        </a:rPr>
                        <a:t>To be awarded Soon</a:t>
                      </a:r>
                      <a:endParaRPr lang="en-US" sz="1500" b="0" i="0" u="none" strike="noStrike" dirty="0">
                        <a:solidFill>
                          <a:srgbClr val="000000"/>
                        </a:solidFill>
                        <a:effectLst/>
                        <a:latin typeface="+mn-lt"/>
                      </a:endParaRPr>
                    </a:p>
                  </a:txBody>
                  <a:tcPr marL="9391" marR="9391" marT="9391"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500" b="0" i="0" u="none" strike="noStrike" dirty="0">
                        <a:solidFill>
                          <a:srgbClr val="000000"/>
                        </a:solidFill>
                        <a:effectLst/>
                        <a:latin typeface="+mn-lt"/>
                      </a:endParaRPr>
                    </a:p>
                  </a:txBody>
                  <a:tcPr marL="9391" marR="9391" marT="9391" marB="0" anchor="ctr"/>
                </a:tc>
              </a:tr>
              <a:tr h="237991">
                <a:tc>
                  <a:txBody>
                    <a:bodyPr/>
                    <a:lstStyle/>
                    <a:p>
                      <a:pPr algn="ctr" fontAlgn="ctr"/>
                      <a:r>
                        <a:rPr lang="en-US" sz="1500" u="none" strike="noStrike" dirty="0">
                          <a:effectLst/>
                        </a:rPr>
                        <a:t>12</a:t>
                      </a:r>
                      <a:endParaRPr lang="en-US" sz="1500" b="0" i="0" u="none" strike="noStrike" dirty="0">
                        <a:solidFill>
                          <a:srgbClr val="000000"/>
                        </a:solidFill>
                        <a:effectLst/>
                        <a:latin typeface="+mn-lt"/>
                      </a:endParaRPr>
                    </a:p>
                  </a:txBody>
                  <a:tcPr marL="9391" marR="9391" marT="9391" marB="0" anchor="ctr"/>
                </a:tc>
                <a:tc>
                  <a:txBody>
                    <a:bodyPr/>
                    <a:lstStyle/>
                    <a:p>
                      <a:pPr algn="l" fontAlgn="ctr"/>
                      <a:r>
                        <a:rPr lang="en-US" sz="1500" u="none" strike="noStrike" dirty="0">
                          <a:effectLst/>
                          <a:hlinkClick r:id="rId12" action="ppaction://hlinksldjump"/>
                        </a:rPr>
                        <a:t>IIT-K Smart City Pilot</a:t>
                      </a:r>
                      <a:endParaRPr lang="en-US" sz="1500" b="0" i="0" u="none" strike="noStrike" dirty="0">
                        <a:solidFill>
                          <a:srgbClr val="000000"/>
                        </a:solidFill>
                        <a:effectLst/>
                        <a:latin typeface="+mn-lt"/>
                      </a:endParaRPr>
                    </a:p>
                  </a:txBody>
                  <a:tcPr marL="9391" marR="9391" marT="9391" marB="0" anchor="ctr"/>
                </a:tc>
                <a:tc>
                  <a:txBody>
                    <a:bodyPr/>
                    <a:lstStyle/>
                    <a:p>
                      <a:pPr algn="l" fontAlgn="ctr"/>
                      <a:r>
                        <a:rPr lang="en-US" sz="1500" u="none" strike="noStrike">
                          <a:effectLst/>
                        </a:rPr>
                        <a:t> </a:t>
                      </a:r>
                      <a:endParaRPr lang="en-US" sz="1500" b="0" i="0" u="none" strike="noStrike">
                        <a:solidFill>
                          <a:srgbClr val="000000"/>
                        </a:solidFill>
                        <a:effectLst/>
                        <a:latin typeface="+mn-lt"/>
                      </a:endParaRPr>
                    </a:p>
                  </a:txBody>
                  <a:tcPr marL="9391" marR="9391" marT="9391" marB="0" anchor="ctr"/>
                </a:tc>
                <a:tc>
                  <a:txBody>
                    <a:bodyPr/>
                    <a:lstStyle/>
                    <a:p>
                      <a:pPr algn="r" rtl="0" fontAlgn="ctr"/>
                      <a:r>
                        <a:rPr lang="en-US" sz="1500" b="0" i="0" u="none" strike="noStrike" dirty="0">
                          <a:solidFill>
                            <a:srgbClr val="000000"/>
                          </a:solidFill>
                          <a:effectLst/>
                          <a:latin typeface="Calibri" panose="020F0502020204030204" pitchFamily="34" charset="0"/>
                        </a:rPr>
                        <a:t>1.69</a:t>
                      </a:r>
                    </a:p>
                  </a:txBody>
                  <a:tcPr marL="12700" marR="12700" marT="12700" marB="0" anchor="ctr"/>
                </a:tc>
                <a:tc>
                  <a:txBody>
                    <a:bodyPr/>
                    <a:lstStyle/>
                    <a:p>
                      <a:pPr algn="r" fontAlgn="ctr"/>
                      <a:r>
                        <a:rPr lang="en-US" sz="1500" u="none" strike="noStrike" smtClean="0">
                          <a:effectLst/>
                        </a:rPr>
                        <a:t>12.50</a:t>
                      </a:r>
                      <a:endParaRPr lang="en-US" sz="1500" b="0" i="0" u="none" strike="noStrike">
                        <a:solidFill>
                          <a:srgbClr val="000000"/>
                        </a:solidFill>
                        <a:effectLst/>
                        <a:latin typeface="+mn-lt"/>
                      </a:endParaRPr>
                    </a:p>
                  </a:txBody>
                  <a:tcPr marL="9391" marR="9391" marT="9391" marB="0" anchor="ctr"/>
                </a:tc>
                <a:tc>
                  <a:txBody>
                    <a:bodyPr/>
                    <a:lstStyle/>
                    <a:p>
                      <a:pPr algn="r" fontAlgn="ctr"/>
                      <a:r>
                        <a:rPr lang="en-US" sz="1500" u="none" strike="noStrike" dirty="0" smtClean="0">
                          <a:effectLst/>
                        </a:rPr>
                        <a:t>4.69</a:t>
                      </a:r>
                      <a:endParaRPr lang="en-US" sz="1500" b="0" i="0" u="none" strike="noStrike" dirty="0">
                        <a:solidFill>
                          <a:srgbClr val="000000"/>
                        </a:solidFill>
                        <a:effectLst/>
                        <a:latin typeface="+mn-lt"/>
                      </a:endParaRPr>
                    </a:p>
                  </a:txBody>
                  <a:tcPr marL="9391" marR="9391" marT="9391" marB="0" anchor="ctr"/>
                </a:tc>
                <a:tc gridSpan="5">
                  <a:txBody>
                    <a:bodyPr/>
                    <a:lstStyle/>
                    <a:p>
                      <a:pPr algn="ctr" fontAlgn="ctr"/>
                      <a:r>
                        <a:rPr lang="en-US" sz="1500" u="none" strike="noStrike" dirty="0">
                          <a:effectLst/>
                        </a:rPr>
                        <a:t>Installation in Progress</a:t>
                      </a:r>
                      <a:endParaRPr lang="en-US" sz="1500" b="0" i="0" u="none" strike="noStrike" dirty="0">
                        <a:solidFill>
                          <a:srgbClr val="000000"/>
                        </a:solidFill>
                        <a:effectLst/>
                        <a:latin typeface="+mn-lt"/>
                      </a:endParaRPr>
                    </a:p>
                  </a:txBody>
                  <a:tcPr marL="9391" marR="9391" marT="9391"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500" b="0" i="0" u="none" strike="noStrike" dirty="0">
                        <a:solidFill>
                          <a:srgbClr val="000000"/>
                        </a:solidFill>
                        <a:effectLst/>
                        <a:latin typeface="+mn-lt"/>
                      </a:endParaRPr>
                    </a:p>
                  </a:txBody>
                  <a:tcPr marL="9391" marR="9391" marT="9391" marB="0" anchor="ctr"/>
                </a:tc>
              </a:tr>
              <a:tr h="256540">
                <a:tc gridSpan="3">
                  <a:txBody>
                    <a:bodyPr/>
                    <a:lstStyle/>
                    <a:p>
                      <a:pPr algn="ctr" fontAlgn="ctr"/>
                      <a:r>
                        <a:rPr lang="en-US" sz="1600" b="1" i="0" u="none" strike="noStrike" dirty="0" smtClean="0">
                          <a:solidFill>
                            <a:schemeClr val="bg1"/>
                          </a:solidFill>
                          <a:effectLst/>
                          <a:latin typeface="+mn-lt"/>
                        </a:rPr>
                        <a:t>Total</a:t>
                      </a:r>
                      <a:endParaRPr lang="en-US" sz="1600" b="1" i="0" u="none" strike="noStrike" dirty="0">
                        <a:solidFill>
                          <a:schemeClr val="bg1"/>
                        </a:solidFill>
                        <a:effectLst/>
                        <a:latin typeface="+mn-lt"/>
                      </a:endParaRPr>
                    </a:p>
                  </a:txBody>
                  <a:tcPr marL="9391" marR="9391" marT="9391" marB="0" anchor="ctr"/>
                </a:tc>
                <a:tc hMerge="1">
                  <a:txBody>
                    <a:bodyPr/>
                    <a:lstStyle/>
                    <a:p>
                      <a:pPr algn="l" fontAlgn="ctr"/>
                      <a:endParaRPr lang="en-US" sz="1400" b="0" i="0" u="none" strike="noStrike" dirty="0">
                        <a:solidFill>
                          <a:srgbClr val="000000"/>
                        </a:solidFill>
                        <a:effectLst/>
                        <a:latin typeface="+mn-lt"/>
                      </a:endParaRPr>
                    </a:p>
                  </a:txBody>
                  <a:tcPr marL="9391" marR="9391" marT="9391" marB="0" anchor="ctr"/>
                </a:tc>
                <a:tc hMerge="1">
                  <a:txBody>
                    <a:bodyPr/>
                    <a:lstStyle/>
                    <a:p>
                      <a:pPr algn="l" fontAlgn="ctr"/>
                      <a:endParaRPr lang="en-US" sz="1400" b="0" i="0" u="none" strike="noStrike" dirty="0">
                        <a:solidFill>
                          <a:srgbClr val="000000"/>
                        </a:solidFill>
                        <a:effectLst/>
                        <a:latin typeface="+mn-lt"/>
                      </a:endParaRPr>
                    </a:p>
                  </a:txBody>
                  <a:tcPr marL="9391" marR="9391" marT="9391" marB="0" anchor="ctr"/>
                </a:tc>
                <a:tc>
                  <a:txBody>
                    <a:bodyPr/>
                    <a:lstStyle/>
                    <a:p>
                      <a:pPr algn="r" rtl="0" fontAlgn="ctr"/>
                      <a:r>
                        <a:rPr lang="en-US" sz="1600" b="1" i="0" u="none" strike="noStrike">
                          <a:solidFill>
                            <a:srgbClr val="FFFFFF"/>
                          </a:solidFill>
                          <a:effectLst/>
                          <a:latin typeface="Calibri" panose="020F0502020204030204" pitchFamily="34" charset="0"/>
                        </a:rPr>
                        <a:t>      51.57 </a:t>
                      </a:r>
                    </a:p>
                  </a:txBody>
                  <a:tcPr marL="12700" marR="12700" marT="12700" marB="0" anchor="ctr"/>
                </a:tc>
                <a:tc>
                  <a:txBody>
                    <a:bodyPr/>
                    <a:lstStyle/>
                    <a:p>
                      <a:pPr algn="r" rtl="0" fontAlgn="ctr"/>
                      <a:r>
                        <a:rPr lang="en-US" sz="1600" b="1" i="0" u="none" strike="noStrike">
                          <a:solidFill>
                            <a:srgbClr val="FFFFFF"/>
                          </a:solidFill>
                          <a:effectLst/>
                          <a:latin typeface="Calibri" panose="020F0502020204030204" pitchFamily="34" charset="0"/>
                        </a:rPr>
                        <a:t>      31.30 </a:t>
                      </a:r>
                    </a:p>
                  </a:txBody>
                  <a:tcPr marL="12700" marR="12700" marT="12700" marB="0" anchor="ctr"/>
                </a:tc>
                <a:tc>
                  <a:txBody>
                    <a:bodyPr/>
                    <a:lstStyle/>
                    <a:p>
                      <a:pPr algn="r" rtl="0" fontAlgn="ctr"/>
                      <a:r>
                        <a:rPr lang="en-US" sz="1600" b="1" i="0" u="none" strike="noStrike" dirty="0">
                          <a:solidFill>
                            <a:srgbClr val="FFFFFF"/>
                          </a:solidFill>
                          <a:effectLst/>
                          <a:latin typeface="Calibri" panose="020F0502020204030204" pitchFamily="34" charset="0"/>
                        </a:rPr>
                        <a:t>        3.13 </a:t>
                      </a:r>
                    </a:p>
                  </a:txBody>
                  <a:tcPr marL="12700" marR="12700" marT="12700" marB="0" anchor="ctr"/>
                </a:tc>
                <a:tc gridSpan="5">
                  <a:txBody>
                    <a:bodyPr/>
                    <a:lstStyle/>
                    <a:p>
                      <a:pPr algn="ctr" fontAlgn="ctr"/>
                      <a:endParaRPr lang="en-US" sz="1600" b="1" i="0" u="none" strike="noStrike" dirty="0">
                        <a:solidFill>
                          <a:schemeClr val="bg1"/>
                        </a:solidFill>
                        <a:effectLst/>
                        <a:latin typeface="+mn-lt"/>
                      </a:endParaRPr>
                    </a:p>
                  </a:txBody>
                  <a:tcPr marL="9391" marR="9391" marT="9391"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600" b="1" i="0" u="none" strike="noStrike" dirty="0">
                        <a:solidFill>
                          <a:schemeClr val="bg1"/>
                        </a:solidFill>
                        <a:effectLst/>
                        <a:latin typeface="+mn-lt"/>
                      </a:endParaRPr>
                    </a:p>
                  </a:txBody>
                  <a:tcPr marL="9391" marR="9391" marT="9391" marB="0" anchor="ctr"/>
                </a:tc>
              </a:tr>
            </a:tbl>
          </a:graphicData>
        </a:graphic>
      </p:graphicFrame>
    </p:spTree>
    <p:extLst>
      <p:ext uri="{BB962C8B-B14F-4D97-AF65-F5344CB8AC3E}">
        <p14:creationId xmlns:p14="http://schemas.microsoft.com/office/powerpoint/2010/main" val="37246761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7" y="98985"/>
            <a:ext cx="8496007" cy="773493"/>
          </a:xfrm>
        </p:spPr>
        <p:txBody>
          <a:bodyPr>
            <a:noAutofit/>
          </a:bodyPr>
          <a:lstStyle/>
          <a:p>
            <a:pPr algn="l"/>
            <a:r>
              <a:rPr lang="en-US" sz="3600" dirty="0"/>
              <a:t>Status of Smart Grid Projects under NSGM</a:t>
            </a:r>
          </a:p>
        </p:txBody>
      </p:sp>
      <p:graphicFrame>
        <p:nvGraphicFramePr>
          <p:cNvPr id="4" name="Content Placeholder 3"/>
          <p:cNvGraphicFramePr>
            <a:graphicFrameLocks noGrp="1"/>
          </p:cNvGraphicFramePr>
          <p:nvPr>
            <p:ph idx="1"/>
            <p:extLst/>
          </p:nvPr>
        </p:nvGraphicFramePr>
        <p:xfrm>
          <a:off x="158082" y="962929"/>
          <a:ext cx="8822690" cy="5602628"/>
        </p:xfrm>
        <a:graphic>
          <a:graphicData uri="http://schemas.openxmlformats.org/drawingml/2006/table">
            <a:tbl>
              <a:tblPr firstRow="1" lastRow="1" bandRow="1">
                <a:tableStyleId>{21E4AEA4-8DFA-4A89-87EB-49C32662AFE0}</a:tableStyleId>
              </a:tblPr>
              <a:tblGrid>
                <a:gridCol w="541268"/>
                <a:gridCol w="1799721"/>
                <a:gridCol w="893095"/>
                <a:gridCol w="1217856"/>
                <a:gridCol w="1096071"/>
                <a:gridCol w="3274679"/>
              </a:tblGrid>
              <a:tr h="762000">
                <a:tc>
                  <a:txBody>
                    <a:bodyPr/>
                    <a:lstStyle/>
                    <a:p>
                      <a:r>
                        <a:rPr lang="en-US" sz="1500" dirty="0" smtClean="0">
                          <a:latin typeface="+mn-lt"/>
                        </a:rPr>
                        <a:t>Sl. No.</a:t>
                      </a:r>
                      <a:endParaRPr lang="en-US" sz="1500" dirty="0">
                        <a:latin typeface="+mn-lt"/>
                      </a:endParaRPr>
                    </a:p>
                  </a:txBody>
                  <a:tcPr/>
                </a:tc>
                <a:tc>
                  <a:txBody>
                    <a:bodyPr/>
                    <a:lstStyle/>
                    <a:p>
                      <a:r>
                        <a:rPr lang="en-US" sz="1500" dirty="0" smtClean="0">
                          <a:latin typeface="+mn-lt"/>
                        </a:rPr>
                        <a:t>Utility</a:t>
                      </a:r>
                      <a:endParaRPr lang="en-US" sz="1500" dirty="0">
                        <a:latin typeface="+mn-lt"/>
                      </a:endParaRPr>
                    </a:p>
                  </a:txBody>
                  <a:tcPr/>
                </a:tc>
                <a:tc>
                  <a:txBody>
                    <a:bodyPr/>
                    <a:lstStyle/>
                    <a:p>
                      <a:r>
                        <a:rPr lang="en-US" sz="1500" dirty="0" smtClean="0">
                          <a:latin typeface="+mn-lt"/>
                        </a:rPr>
                        <a:t>Date of Award</a:t>
                      </a:r>
                      <a:endParaRPr lang="en-US" sz="1500" dirty="0">
                        <a:latin typeface="+mn-lt"/>
                      </a:endParaRPr>
                    </a:p>
                  </a:txBody>
                  <a:tcPr/>
                </a:tc>
                <a:tc>
                  <a:txBody>
                    <a:bodyPr/>
                    <a:lstStyle/>
                    <a:p>
                      <a:r>
                        <a:rPr lang="en-US" sz="1500" dirty="0" smtClean="0">
                          <a:latin typeface="+mn-lt"/>
                        </a:rPr>
                        <a:t>Sanctioned Cost</a:t>
                      </a:r>
                      <a:r>
                        <a:rPr lang="en-US" sz="1500" baseline="0" dirty="0" smtClean="0">
                          <a:latin typeface="+mn-lt"/>
                        </a:rPr>
                        <a:t> (Euro - M</a:t>
                      </a:r>
                      <a:r>
                        <a:rPr lang="en-US" sz="1500" dirty="0" smtClean="0">
                          <a:latin typeface="+mn-lt"/>
                        </a:rPr>
                        <a:t>)</a:t>
                      </a:r>
                      <a:endParaRPr lang="en-US" sz="1500" dirty="0">
                        <a:latin typeface="+mn-lt"/>
                      </a:endParaRPr>
                    </a:p>
                  </a:txBody>
                  <a:tcPr/>
                </a:tc>
                <a:tc>
                  <a:txBody>
                    <a:bodyPr/>
                    <a:lstStyle/>
                    <a:p>
                      <a:r>
                        <a:rPr lang="en-US" sz="1500" dirty="0" smtClean="0">
                          <a:latin typeface="+mn-lt"/>
                        </a:rPr>
                        <a:t>No. of Consumers</a:t>
                      </a:r>
                      <a:endParaRPr lang="en-US" sz="1500" dirty="0">
                        <a:latin typeface="+mn-lt"/>
                      </a:endParaRPr>
                    </a:p>
                  </a:txBody>
                  <a:tcPr/>
                </a:tc>
                <a:tc>
                  <a:txBody>
                    <a:bodyPr/>
                    <a:lstStyle/>
                    <a:p>
                      <a:r>
                        <a:rPr lang="en-US" sz="1500" dirty="0" smtClean="0">
                          <a:latin typeface="+mn-lt"/>
                        </a:rPr>
                        <a:t>Status</a:t>
                      </a:r>
                      <a:endParaRPr lang="en-US" sz="1500" dirty="0">
                        <a:latin typeface="+mn-lt"/>
                      </a:endParaRPr>
                    </a:p>
                  </a:txBody>
                  <a:tcPr/>
                </a:tc>
              </a:tr>
              <a:tr h="1005840">
                <a:tc>
                  <a:txBody>
                    <a:bodyPr/>
                    <a:lstStyle/>
                    <a:p>
                      <a:r>
                        <a:rPr lang="en-US" sz="1500" dirty="0" smtClean="0">
                          <a:latin typeface="+mn-lt"/>
                        </a:rPr>
                        <a:t>1</a:t>
                      </a:r>
                      <a:endParaRPr lang="en-US" sz="1500" dirty="0">
                        <a:latin typeface="+mn-lt"/>
                      </a:endParaRPr>
                    </a:p>
                  </a:txBody>
                  <a:tcPr anchor="ctr"/>
                </a:tc>
                <a:tc>
                  <a:txBody>
                    <a:bodyPr/>
                    <a:lstStyle/>
                    <a:p>
                      <a:r>
                        <a:rPr lang="en-US" sz="1500" dirty="0" smtClean="0">
                          <a:latin typeface="+mn-lt"/>
                          <a:hlinkClick r:id="rId2" action="ppaction://hlinksldjump"/>
                        </a:rPr>
                        <a:t>Chandigarh, CED</a:t>
                      </a:r>
                      <a:endParaRPr lang="en-US" sz="1500" dirty="0">
                        <a:latin typeface="+mn-lt"/>
                      </a:endParaRPr>
                    </a:p>
                  </a:txBody>
                  <a:tcPr anchor="ctr"/>
                </a:tc>
                <a:tc rowSpan="3">
                  <a:txBody>
                    <a:bodyPr/>
                    <a:lstStyle/>
                    <a:p>
                      <a:pPr algn="ctr"/>
                      <a:r>
                        <a:rPr lang="en-US" sz="1500" dirty="0" smtClean="0">
                          <a:latin typeface="+mn-lt"/>
                        </a:rPr>
                        <a:t>Under Progress</a:t>
                      </a:r>
                      <a:endParaRPr lang="en-US" sz="1500" dirty="0">
                        <a:latin typeface="+mn-lt"/>
                      </a:endParaRPr>
                    </a:p>
                  </a:txBody>
                  <a:tcPr anchor="ctr"/>
                </a:tc>
                <a:tc>
                  <a:txBody>
                    <a:bodyPr/>
                    <a:lstStyle/>
                    <a:p>
                      <a:pPr algn="r" rtl="0" fontAlgn="ctr"/>
                      <a:r>
                        <a:rPr lang="en-US" sz="1500" b="0" i="0" u="none" strike="noStrike">
                          <a:solidFill>
                            <a:srgbClr val="000000"/>
                          </a:solidFill>
                          <a:effectLst/>
                          <a:latin typeface="Calibri" panose="020F0502020204030204" pitchFamily="34" charset="0"/>
                        </a:rPr>
                        <a:t>                  3.86 </a:t>
                      </a:r>
                    </a:p>
                  </a:txBody>
                  <a:tcPr marL="12700" marR="12700" marT="12700" marB="0" anchor="ctr"/>
                </a:tc>
                <a:tc>
                  <a:txBody>
                    <a:bodyPr/>
                    <a:lstStyle/>
                    <a:p>
                      <a:pPr algn="r"/>
                      <a:r>
                        <a:rPr lang="en-US" sz="1500" dirty="0" smtClean="0">
                          <a:latin typeface="+mn-lt"/>
                        </a:rPr>
                        <a:t>29,433</a:t>
                      </a:r>
                      <a:endParaRPr lang="en-US" sz="1500" dirty="0">
                        <a:latin typeface="+mn-lt"/>
                      </a:endParaRPr>
                    </a:p>
                  </a:txBody>
                  <a:tcPr anchor="ctr"/>
                </a:tc>
                <a:tc>
                  <a:txBody>
                    <a:bodyPr/>
                    <a:lstStyle/>
                    <a:p>
                      <a:r>
                        <a:rPr lang="en-US" sz="1500" dirty="0" smtClean="0">
                          <a:latin typeface="+mn-lt"/>
                        </a:rPr>
                        <a:t>Project approved by Empowered Committee on 29.03.2016. Sanction letter issued on 22.04.2016. RECPDCL appointed as PMA on 30.08.2016</a:t>
                      </a:r>
                      <a:endParaRPr lang="en-US" sz="1500" dirty="0">
                        <a:latin typeface="+mn-lt"/>
                      </a:endParaRPr>
                    </a:p>
                  </a:txBody>
                  <a:tcPr/>
                </a:tc>
              </a:tr>
              <a:tr h="1005840">
                <a:tc>
                  <a:txBody>
                    <a:bodyPr/>
                    <a:lstStyle/>
                    <a:p>
                      <a:r>
                        <a:rPr lang="en-US" sz="1500" dirty="0" smtClean="0">
                          <a:latin typeface="+mn-lt"/>
                        </a:rPr>
                        <a:t>2</a:t>
                      </a:r>
                      <a:endParaRPr lang="en-US" sz="1500" dirty="0">
                        <a:latin typeface="+mn-lt"/>
                      </a:endParaRPr>
                    </a:p>
                  </a:txBody>
                  <a:tcPr anchor="ctr"/>
                </a:tc>
                <a:tc>
                  <a:txBody>
                    <a:bodyPr/>
                    <a:lstStyle/>
                    <a:p>
                      <a:r>
                        <a:rPr lang="en-US" sz="1500" dirty="0" smtClean="0">
                          <a:latin typeface="+mn-lt"/>
                          <a:hlinkClick r:id="rId3" action="ppaction://hlinksldjump"/>
                        </a:rPr>
                        <a:t>Amravati, MSEDCL</a:t>
                      </a:r>
                      <a:endParaRPr lang="en-US" sz="1500" dirty="0">
                        <a:latin typeface="+mn-lt"/>
                      </a:endParaRPr>
                    </a:p>
                  </a:txBody>
                  <a:tcPr anchor="ctr"/>
                </a:tc>
                <a:tc vMerge="1">
                  <a:txBody>
                    <a:bodyPr/>
                    <a:lstStyle/>
                    <a:p>
                      <a:endParaRPr lang="en-US" dirty="0"/>
                    </a:p>
                  </a:txBody>
                  <a:tcPr/>
                </a:tc>
                <a:tc>
                  <a:txBody>
                    <a:bodyPr/>
                    <a:lstStyle/>
                    <a:p>
                      <a:pPr algn="r" rtl="0" fontAlgn="ctr"/>
                      <a:r>
                        <a:rPr lang="en-US" sz="1500" b="0" i="0" u="none" strike="noStrike">
                          <a:solidFill>
                            <a:srgbClr val="000000"/>
                          </a:solidFill>
                          <a:effectLst/>
                          <a:latin typeface="Calibri" panose="020F0502020204030204" pitchFamily="34" charset="0"/>
                        </a:rPr>
                        <a:t>               12.17 </a:t>
                      </a:r>
                    </a:p>
                  </a:txBody>
                  <a:tcPr marL="12700" marR="12700" marT="12700" marB="0" anchor="ctr"/>
                </a:tc>
                <a:tc>
                  <a:txBody>
                    <a:bodyPr/>
                    <a:lstStyle/>
                    <a:p>
                      <a:pPr algn="r"/>
                      <a:r>
                        <a:rPr lang="en-US" sz="1500" dirty="0" smtClean="0">
                          <a:latin typeface="+mn-lt"/>
                        </a:rPr>
                        <a:t>1,48,495</a:t>
                      </a:r>
                      <a:endParaRPr lang="en-US" sz="1500" dirty="0">
                        <a:latin typeface="+mn-lt"/>
                      </a:endParaRPr>
                    </a:p>
                  </a:txBody>
                  <a:tcPr anchor="ctr"/>
                </a:tc>
                <a:tc>
                  <a:txBody>
                    <a:bodyPr/>
                    <a:lstStyle/>
                    <a:p>
                      <a:r>
                        <a:rPr lang="en-US" sz="1500" dirty="0" smtClean="0">
                          <a:latin typeface="+mn-lt"/>
                        </a:rPr>
                        <a:t>Project approved by Empowered Committee on 29.03.2016. Sanction letter issued on 22.04.2016. Tender documents preparation in process.</a:t>
                      </a:r>
                      <a:endParaRPr lang="en-US" sz="1500" dirty="0">
                        <a:latin typeface="+mn-lt"/>
                      </a:endParaRPr>
                    </a:p>
                  </a:txBody>
                  <a:tcPr/>
                </a:tc>
              </a:tr>
              <a:tr h="1234440">
                <a:tc>
                  <a:txBody>
                    <a:bodyPr/>
                    <a:lstStyle/>
                    <a:p>
                      <a:r>
                        <a:rPr lang="en-US" sz="1500" dirty="0" smtClean="0">
                          <a:latin typeface="+mn-lt"/>
                        </a:rPr>
                        <a:t>3</a:t>
                      </a:r>
                      <a:endParaRPr lang="en-US" sz="1500" dirty="0">
                        <a:latin typeface="+mn-lt"/>
                      </a:endParaRPr>
                    </a:p>
                  </a:txBody>
                  <a:tcPr anchor="ctr"/>
                </a:tc>
                <a:tc>
                  <a:txBody>
                    <a:bodyPr/>
                    <a:lstStyle/>
                    <a:p>
                      <a:r>
                        <a:rPr lang="en-US" sz="1500" dirty="0" smtClean="0">
                          <a:latin typeface="+mn-lt"/>
                          <a:hlinkClick r:id="rId3" action="ppaction://hlinksldjump"/>
                        </a:rPr>
                        <a:t>Congress Nagar (Nagpur),</a:t>
                      </a:r>
                      <a:r>
                        <a:rPr lang="en-US" sz="1500" baseline="0" dirty="0" smtClean="0">
                          <a:latin typeface="+mn-lt"/>
                          <a:hlinkClick r:id="rId3" action="ppaction://hlinksldjump"/>
                        </a:rPr>
                        <a:t> MSEDCL</a:t>
                      </a:r>
                      <a:endParaRPr lang="en-US" sz="1500" dirty="0">
                        <a:latin typeface="+mn-lt"/>
                      </a:endParaRPr>
                    </a:p>
                  </a:txBody>
                  <a:tcPr anchor="ctr"/>
                </a:tc>
                <a:tc vMerge="1">
                  <a:txBody>
                    <a:bodyPr/>
                    <a:lstStyle/>
                    <a:p>
                      <a:endParaRPr lang="en-US" dirty="0"/>
                    </a:p>
                  </a:txBody>
                  <a:tcPr/>
                </a:tc>
                <a:tc>
                  <a:txBody>
                    <a:bodyPr/>
                    <a:lstStyle/>
                    <a:p>
                      <a:pPr algn="r" rtl="0" fontAlgn="ctr"/>
                      <a:r>
                        <a:rPr lang="en-US" sz="1500" b="0" i="0" u="none" strike="noStrike">
                          <a:solidFill>
                            <a:srgbClr val="000000"/>
                          </a:solidFill>
                          <a:effectLst/>
                          <a:latin typeface="Calibri" panose="020F0502020204030204" pitchFamily="34" charset="0"/>
                        </a:rPr>
                        <a:t>               18.80 </a:t>
                      </a:r>
                    </a:p>
                  </a:txBody>
                  <a:tcPr marL="12700" marR="12700" marT="12700" marB="0" anchor="ctr"/>
                </a:tc>
                <a:tc>
                  <a:txBody>
                    <a:bodyPr/>
                    <a:lstStyle/>
                    <a:p>
                      <a:pPr algn="r"/>
                      <a:r>
                        <a:rPr lang="en-US" sz="1500" dirty="0" smtClean="0">
                          <a:latin typeface="+mn-lt"/>
                        </a:rPr>
                        <a:t>1,25,403</a:t>
                      </a:r>
                      <a:endParaRPr lang="en-US" sz="1500" dirty="0">
                        <a:latin typeface="+mn-lt"/>
                      </a:endParaRPr>
                    </a:p>
                  </a:txBody>
                  <a:tcPr anchor="ctr"/>
                </a:tc>
                <a:tc>
                  <a:txBody>
                    <a:bodyPr/>
                    <a:lstStyle/>
                    <a:p>
                      <a:r>
                        <a:rPr lang="en-US" sz="1500" dirty="0" smtClean="0">
                          <a:latin typeface="+mn-lt"/>
                        </a:rPr>
                        <a:t>Ex post facto approval accorded by Empowered Committee on 27.10.2016. Sanction letter issued on 29.07.2016. Tender documents preparation in process.</a:t>
                      </a:r>
                      <a:endParaRPr lang="en-US" sz="1500" dirty="0">
                        <a:latin typeface="+mn-lt"/>
                      </a:endParaRPr>
                    </a:p>
                  </a:txBody>
                  <a:tcPr/>
                </a:tc>
              </a:tr>
              <a:tr h="1196256">
                <a:tc>
                  <a:txBody>
                    <a:bodyPr/>
                    <a:lstStyle/>
                    <a:p>
                      <a:r>
                        <a:rPr lang="en-US" sz="1500" dirty="0" smtClean="0">
                          <a:latin typeface="+mn-lt"/>
                        </a:rPr>
                        <a:t>4.</a:t>
                      </a:r>
                      <a:endParaRPr lang="en-US" sz="1500" dirty="0">
                        <a:latin typeface="+mn-lt"/>
                      </a:endParaRPr>
                    </a:p>
                  </a:txBody>
                  <a:tcPr anchor="ctr"/>
                </a:tc>
                <a:tc>
                  <a:txBody>
                    <a:bodyPr/>
                    <a:lstStyle/>
                    <a:p>
                      <a:r>
                        <a:rPr lang="en-US" sz="1500" dirty="0" smtClean="0">
                          <a:latin typeface="+mn-lt"/>
                        </a:rPr>
                        <a:t>KESCO (Kanpur)</a:t>
                      </a:r>
                      <a:endParaRPr lang="en-US" sz="1500" dirty="0">
                        <a:latin typeface="+mn-lt"/>
                      </a:endParaRPr>
                    </a:p>
                  </a:txBody>
                  <a:tcPr anchor="ctr"/>
                </a:tc>
                <a:tc>
                  <a:txBody>
                    <a:bodyPr/>
                    <a:lstStyle/>
                    <a:p>
                      <a:pPr algn="ctr"/>
                      <a:endParaRPr lang="en-US" sz="1500" dirty="0">
                        <a:latin typeface="+mn-lt"/>
                      </a:endParaRPr>
                    </a:p>
                  </a:txBody>
                  <a:tcPr anchor="ctr"/>
                </a:tc>
                <a:tc>
                  <a:txBody>
                    <a:bodyPr/>
                    <a:lstStyle/>
                    <a:p>
                      <a:pPr algn="r" rtl="0" fontAlgn="ctr"/>
                      <a:r>
                        <a:rPr lang="en-US" sz="1500" b="0" i="0" u="none" strike="noStrike">
                          <a:solidFill>
                            <a:srgbClr val="000000"/>
                          </a:solidFill>
                          <a:effectLst/>
                          <a:latin typeface="Calibri" panose="020F0502020204030204" pitchFamily="34" charset="0"/>
                        </a:rPr>
                        <a:t>               43.19 </a:t>
                      </a:r>
                    </a:p>
                  </a:txBody>
                  <a:tcPr marL="12700" marR="12700" marT="12700" marB="0" anchor="ctr"/>
                </a:tc>
                <a:tc>
                  <a:txBody>
                    <a:bodyPr/>
                    <a:lstStyle/>
                    <a:p>
                      <a:pPr algn="r"/>
                      <a:r>
                        <a:rPr lang="en-US" sz="1500" dirty="0" smtClean="0">
                          <a:latin typeface="+mn-lt"/>
                        </a:rPr>
                        <a:t>5.39000</a:t>
                      </a:r>
                      <a:endParaRPr lang="en-US" sz="1500" dirty="0">
                        <a:latin typeface="+mn-lt"/>
                      </a:endParaRPr>
                    </a:p>
                  </a:txBody>
                  <a:tcPr anchor="ctr"/>
                </a:tc>
                <a:tc>
                  <a:txBody>
                    <a:bodyPr/>
                    <a:lstStyle/>
                    <a:p>
                      <a:r>
                        <a:rPr lang="en-US" sz="1500" dirty="0" smtClean="0">
                          <a:latin typeface="+mn-lt"/>
                        </a:rPr>
                        <a:t>Approved</a:t>
                      </a:r>
                      <a:r>
                        <a:rPr lang="en-US" sz="1500" baseline="0" dirty="0" smtClean="0">
                          <a:latin typeface="+mn-lt"/>
                        </a:rPr>
                        <a:t> </a:t>
                      </a:r>
                      <a:r>
                        <a:rPr lang="en-US" sz="1500" dirty="0" smtClean="0">
                          <a:latin typeface="+mn-lt"/>
                        </a:rPr>
                        <a:t>by Empowered Committee on 27.10.2016</a:t>
                      </a:r>
                      <a:endParaRPr lang="en-US" sz="1500" dirty="0">
                        <a:latin typeface="+mn-lt"/>
                      </a:endParaRPr>
                    </a:p>
                  </a:txBody>
                  <a:tcPr/>
                </a:tc>
              </a:tr>
              <a:tr h="383012">
                <a:tc gridSpan="3">
                  <a:txBody>
                    <a:bodyPr/>
                    <a:lstStyle/>
                    <a:p>
                      <a:pPr algn="ctr"/>
                      <a:r>
                        <a:rPr lang="en-US" sz="1600" dirty="0" smtClean="0">
                          <a:latin typeface="+mn-lt"/>
                        </a:rPr>
                        <a:t>Total</a:t>
                      </a:r>
                      <a:endParaRPr lang="en-US" sz="1600" dirty="0">
                        <a:latin typeface="+mn-lt"/>
                      </a:endParaRPr>
                    </a:p>
                  </a:txBody>
                  <a:tcPr anchor="ctr"/>
                </a:tc>
                <a:tc hMerge="1">
                  <a:txBody>
                    <a:bodyPr/>
                    <a:lstStyle/>
                    <a:p>
                      <a:endParaRPr lang="en-US" sz="1400" dirty="0">
                        <a:latin typeface="+mn-lt"/>
                      </a:endParaRPr>
                    </a:p>
                  </a:txBody>
                  <a:tcPr/>
                </a:tc>
                <a:tc hMerge="1">
                  <a:txBody>
                    <a:bodyPr/>
                    <a:lstStyle/>
                    <a:p>
                      <a:endParaRPr lang="en-US" sz="1400" dirty="0">
                        <a:latin typeface="+mn-lt"/>
                      </a:endParaRPr>
                    </a:p>
                  </a:txBody>
                  <a:tcPr/>
                </a:tc>
                <a:tc>
                  <a:txBody>
                    <a:bodyPr/>
                    <a:lstStyle/>
                    <a:p>
                      <a:pPr algn="r" rtl="0" fontAlgn="ctr"/>
                      <a:r>
                        <a:rPr lang="en-US" sz="1600" b="1" i="0" u="none" strike="noStrike" dirty="0">
                          <a:solidFill>
                            <a:srgbClr val="FFFFFF"/>
                          </a:solidFill>
                          <a:effectLst/>
                          <a:latin typeface="Calibri" panose="020F0502020204030204" pitchFamily="34" charset="0"/>
                        </a:rPr>
                        <a:t>           78.02 </a:t>
                      </a:r>
                    </a:p>
                  </a:txBody>
                  <a:tcPr marL="12700" marR="12700" marT="12700" marB="0" anchor="ctr"/>
                </a:tc>
                <a:tc>
                  <a:txBody>
                    <a:bodyPr/>
                    <a:lstStyle/>
                    <a:p>
                      <a:pPr algn="r"/>
                      <a:r>
                        <a:rPr lang="en-US" sz="1600" dirty="0" smtClean="0">
                          <a:latin typeface="+mn-lt"/>
                        </a:rPr>
                        <a:t>842331</a:t>
                      </a:r>
                      <a:endParaRPr lang="en-US" sz="1600" dirty="0">
                        <a:latin typeface="+mn-lt"/>
                      </a:endParaRPr>
                    </a:p>
                  </a:txBody>
                  <a:tcPr anchor="ctr"/>
                </a:tc>
                <a:tc>
                  <a:txBody>
                    <a:bodyPr/>
                    <a:lstStyle/>
                    <a:p>
                      <a:endParaRPr lang="en-US" sz="1600" dirty="0">
                        <a:latin typeface="+mn-lt"/>
                      </a:endParaRPr>
                    </a:p>
                  </a:txBody>
                  <a:tcPr/>
                </a:tc>
              </a:tr>
            </a:tbl>
          </a:graphicData>
        </a:graphic>
      </p:graphicFrame>
    </p:spTree>
    <p:extLst>
      <p:ext uri="{BB962C8B-B14F-4D97-AF65-F5344CB8AC3E}">
        <p14:creationId xmlns:p14="http://schemas.microsoft.com/office/powerpoint/2010/main" val="35387820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txBox="1">
            <a:spLocks/>
          </p:cNvSpPr>
          <p:nvPr/>
        </p:nvSpPr>
        <p:spPr>
          <a:xfrm>
            <a:off x="330531" y="95597"/>
            <a:ext cx="6151043" cy="523220"/>
          </a:xfrm>
          <a:prstGeom prst="rect">
            <a:avLst/>
          </a:prstGeom>
          <a:noFill/>
        </p:spPr>
        <p:txBody>
          <a:bodyPr wrap="none" rtlCol="0">
            <a:spAutoFit/>
          </a:bodyPr>
          <a:lstStyle>
            <a:defPPr>
              <a:defRPr lang="en-US"/>
            </a:defPPr>
            <a:lvl1pPr>
              <a:defRPr sz="2800">
                <a:solidFill>
                  <a:srgbClr val="002060"/>
                </a:solidFill>
                <a:latin typeface="Arial" panose="020B0604020202020204" pitchFamily="34" charset="0"/>
                <a:ea typeface="Verdana" panose="020B0604030504040204" pitchFamily="34" charset="0"/>
                <a:cs typeface="Verdana" panose="020B0604030504040204" pitchFamily="34" charset="0"/>
              </a:defRPr>
            </a:lvl1pPr>
          </a:lstStyle>
          <a:p>
            <a:pPr fontAlgn="auto">
              <a:spcBef>
                <a:spcPts val="0"/>
              </a:spcBef>
              <a:spcAft>
                <a:spcPts val="0"/>
              </a:spcAft>
            </a:pPr>
            <a:r>
              <a:rPr lang="en-US" b="1" dirty="0">
                <a:solidFill>
                  <a:srgbClr val="94DB5F"/>
                </a:solidFill>
                <a:cs typeface="Arial" panose="020B0604020202020204" pitchFamily="34" charset="0"/>
              </a:rPr>
              <a:t>Smart Grid Implementation in India</a:t>
            </a:r>
          </a:p>
        </p:txBody>
      </p:sp>
      <p:graphicFrame>
        <p:nvGraphicFramePr>
          <p:cNvPr id="3" name="Table 139"/>
          <p:cNvGraphicFramePr/>
          <p:nvPr>
            <p:extLst/>
          </p:nvPr>
        </p:nvGraphicFramePr>
        <p:xfrm>
          <a:off x="247400" y="691159"/>
          <a:ext cx="8813473" cy="6110810"/>
        </p:xfrm>
        <a:graphic>
          <a:graphicData uri="http://schemas.openxmlformats.org/drawingml/2006/table">
            <a:tbl>
              <a:tblPr bandRow="1"/>
              <a:tblGrid>
                <a:gridCol w="359227"/>
                <a:gridCol w="2714059"/>
                <a:gridCol w="1598457"/>
                <a:gridCol w="1937991"/>
                <a:gridCol w="808272"/>
                <a:gridCol w="1395467"/>
              </a:tblGrid>
              <a:tr h="289820">
                <a:tc>
                  <a:txBody>
                    <a:bodyPr/>
                    <a:lstStyle/>
                    <a:p>
                      <a:pPr algn="ctr">
                        <a:defRPr sz="1800"/>
                      </a:pPr>
                      <a:r>
                        <a:rPr sz="1500" b="1" dirty="0">
                          <a:latin typeface="Calibri" panose="020F0502020204030204" pitchFamily="34" charset="0"/>
                        </a:rPr>
                        <a:t>S.N. </a:t>
                      </a:r>
                    </a:p>
                  </a:txBody>
                  <a:tcPr marL="6036" marR="6036" marT="7984" marB="7984" horzOverflow="overflow">
                    <a:lnL w="12700">
                      <a:solidFill>
                        <a:srgbClr val="000000"/>
                      </a:solidFill>
                    </a:lnL>
                    <a:lnR w="12700">
                      <a:solidFill>
                        <a:srgbClr val="000000"/>
                      </a:solidFill>
                    </a:lnR>
                    <a:lnT w="12700">
                      <a:solidFill>
                        <a:srgbClr val="000000"/>
                      </a:solidFill>
                    </a:lnT>
                    <a:lnB w="12700">
                      <a:solidFill>
                        <a:srgbClr val="000000"/>
                      </a:solidFill>
                    </a:lnB>
                    <a:solidFill>
                      <a:srgbClr val="B9CDE5"/>
                    </a:solidFill>
                  </a:tcPr>
                </a:tc>
                <a:tc>
                  <a:txBody>
                    <a:bodyPr/>
                    <a:lstStyle/>
                    <a:p>
                      <a:pPr algn="ctr">
                        <a:defRPr sz="1800"/>
                      </a:pPr>
                      <a:r>
                        <a:rPr sz="1500" b="1" dirty="0">
                          <a:latin typeface="Calibri" panose="020F0502020204030204" pitchFamily="34" charset="0"/>
                        </a:rPr>
                        <a:t>Project Description  </a:t>
                      </a:r>
                    </a:p>
                  </a:txBody>
                  <a:tcPr marL="6036" marR="6036" marT="7984" marB="7984" horzOverflow="overflow">
                    <a:lnL w="12700">
                      <a:solidFill>
                        <a:srgbClr val="000000"/>
                      </a:solidFill>
                    </a:lnL>
                    <a:lnR w="12700">
                      <a:solidFill>
                        <a:srgbClr val="000000"/>
                      </a:solidFill>
                    </a:lnR>
                    <a:lnT w="12700">
                      <a:solidFill>
                        <a:srgbClr val="000000"/>
                      </a:solidFill>
                    </a:lnT>
                    <a:lnB w="12700">
                      <a:solidFill>
                        <a:srgbClr val="000000"/>
                      </a:solidFill>
                    </a:lnB>
                    <a:solidFill>
                      <a:srgbClr val="B9CDE5"/>
                    </a:solidFill>
                  </a:tcPr>
                </a:tc>
                <a:tc>
                  <a:txBody>
                    <a:bodyPr/>
                    <a:lstStyle/>
                    <a:p>
                      <a:pPr algn="ctr">
                        <a:defRPr sz="1800"/>
                      </a:pPr>
                      <a:r>
                        <a:rPr sz="1500" b="1" dirty="0">
                          <a:latin typeface="Calibri" panose="020F0502020204030204" pitchFamily="34" charset="0"/>
                        </a:rPr>
                        <a:t>Project Area </a:t>
                      </a:r>
                    </a:p>
                  </a:txBody>
                  <a:tcPr marL="6036" marR="6036" marT="7984" marB="7984" horzOverflow="overflow">
                    <a:lnL w="12700">
                      <a:solidFill>
                        <a:srgbClr val="000000"/>
                      </a:solidFill>
                    </a:lnL>
                    <a:lnR w="12700">
                      <a:solidFill>
                        <a:srgbClr val="000000"/>
                      </a:solidFill>
                    </a:lnR>
                    <a:lnT w="12700">
                      <a:solidFill>
                        <a:srgbClr val="000000"/>
                      </a:solidFill>
                    </a:lnT>
                    <a:lnB w="12700">
                      <a:solidFill>
                        <a:srgbClr val="000000"/>
                      </a:solidFill>
                    </a:lnB>
                    <a:solidFill>
                      <a:srgbClr val="B9CDE5"/>
                    </a:solidFill>
                  </a:tcPr>
                </a:tc>
                <a:tc>
                  <a:txBody>
                    <a:bodyPr/>
                    <a:lstStyle/>
                    <a:p>
                      <a:pPr algn="ctr">
                        <a:defRPr sz="1800"/>
                      </a:pPr>
                      <a:r>
                        <a:rPr sz="1500" b="1" dirty="0">
                          <a:latin typeface="Calibri" panose="020F0502020204030204" pitchFamily="34" charset="0"/>
                        </a:rPr>
                        <a:t>Functionality  </a:t>
                      </a:r>
                    </a:p>
                  </a:txBody>
                  <a:tcPr marL="6036" marR="6036" marT="7984" marB="7984" horzOverflow="overflow">
                    <a:lnL w="12700">
                      <a:solidFill>
                        <a:srgbClr val="000000"/>
                      </a:solidFill>
                    </a:lnL>
                    <a:lnR w="12700">
                      <a:solidFill>
                        <a:srgbClr val="000000"/>
                      </a:solidFill>
                    </a:lnR>
                    <a:lnT w="12700">
                      <a:solidFill>
                        <a:srgbClr val="000000"/>
                      </a:solidFill>
                    </a:lnT>
                    <a:lnB w="12700">
                      <a:solidFill>
                        <a:srgbClr val="000000"/>
                      </a:solidFill>
                    </a:lnB>
                    <a:solidFill>
                      <a:srgbClr val="B9CDE5"/>
                    </a:solidFill>
                  </a:tcPr>
                </a:tc>
                <a:tc>
                  <a:txBody>
                    <a:bodyPr/>
                    <a:lstStyle/>
                    <a:p>
                      <a:pPr algn="ctr">
                        <a:defRPr sz="1800"/>
                      </a:pPr>
                      <a:r>
                        <a:rPr lang="en-IN" sz="1500" b="1" dirty="0" smtClean="0">
                          <a:latin typeface="Calibri" panose="020F0502020204030204" pitchFamily="34" charset="0"/>
                        </a:rPr>
                        <a:t>Euro</a:t>
                      </a:r>
                      <a:r>
                        <a:rPr lang="en-IN" sz="1500" b="1" baseline="0" dirty="0" smtClean="0">
                          <a:latin typeface="Calibri" panose="020F0502020204030204" pitchFamily="34" charset="0"/>
                        </a:rPr>
                        <a:t> - M</a:t>
                      </a:r>
                      <a:r>
                        <a:rPr sz="1500" b="1" dirty="0" smtClean="0">
                          <a:latin typeface="Calibri" panose="020F0502020204030204" pitchFamily="34" charset="0"/>
                        </a:rPr>
                        <a:t>   </a:t>
                      </a:r>
                      <a:endParaRPr sz="1500" b="1" dirty="0">
                        <a:latin typeface="Calibri" panose="020F0502020204030204" pitchFamily="34" charset="0"/>
                      </a:endParaRPr>
                    </a:p>
                  </a:txBody>
                  <a:tcPr marL="6036" marR="6036" marT="7984" marB="7984"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rgbClr val="B9CDE5"/>
                    </a:solidFill>
                  </a:tcPr>
                </a:tc>
                <a:tc>
                  <a:txBody>
                    <a:bodyPr/>
                    <a:lstStyle/>
                    <a:p>
                      <a:pPr algn="ctr">
                        <a:defRPr sz="1800"/>
                      </a:pPr>
                      <a:r>
                        <a:rPr sz="1500" b="1" dirty="0">
                          <a:latin typeface="Calibri" panose="020F0502020204030204" pitchFamily="34" charset="0"/>
                        </a:rPr>
                        <a:t>Consumers </a:t>
                      </a:r>
                    </a:p>
                  </a:txBody>
                  <a:tcPr marL="6036" marR="6036" marT="7984" marB="7984" horzOverflow="overflow">
                    <a:lnL w="12700">
                      <a:solidFill>
                        <a:srgbClr val="000000"/>
                      </a:solidFill>
                    </a:lnL>
                    <a:lnR w="12700">
                      <a:solidFill>
                        <a:srgbClr val="000000"/>
                      </a:solidFill>
                    </a:lnR>
                    <a:lnT w="12700">
                      <a:solidFill>
                        <a:srgbClr val="000000"/>
                      </a:solidFill>
                    </a:lnT>
                    <a:lnB w="12700">
                      <a:solidFill>
                        <a:srgbClr val="000000"/>
                      </a:solidFill>
                    </a:lnB>
                    <a:solidFill>
                      <a:srgbClr val="B9CDE5"/>
                    </a:solidFill>
                  </a:tcPr>
                </a:tc>
              </a:tr>
              <a:tr h="496931">
                <a:tc>
                  <a:txBody>
                    <a:bodyPr/>
                    <a:lstStyle/>
                    <a:p>
                      <a:pPr algn="ctr">
                        <a:defRPr sz="1800"/>
                      </a:pPr>
                      <a:r>
                        <a:rPr sz="1300">
                          <a:latin typeface="Calibri" panose="020F0502020204030204" pitchFamily="34" charset="0"/>
                        </a:rPr>
                        <a:t>1</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dirty="0">
                          <a:latin typeface="Calibri" panose="020F0502020204030204" pitchFamily="34" charset="0"/>
                        </a:rPr>
                        <a:t>11 Smart Grid Pilots (WIP)</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dirty="0">
                          <a:latin typeface="Calibri" panose="020F0502020204030204" pitchFamily="34" charset="0"/>
                        </a:rPr>
                        <a:t>Across India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a:latin typeface="Calibri" panose="020F0502020204030204" pitchFamily="34" charset="0"/>
                        </a:rPr>
                        <a:t>AMI, PLM, OMS, PQM, DG, DTMU, SAS </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tcPr>
                </a:tc>
                <a:tc>
                  <a:txBody>
                    <a:bodyPr/>
                    <a:lstStyle/>
                    <a:p>
                      <a:pPr algn="ctr" rtl="0" fontAlgn="ctr"/>
                      <a:r>
                        <a:rPr lang="en-US" sz="1300" b="0" i="0" u="none" strike="noStrike">
                          <a:solidFill>
                            <a:srgbClr val="000000"/>
                          </a:solidFill>
                          <a:effectLst/>
                          <a:latin typeface="Calibri" panose="020F0502020204030204" pitchFamily="34" charset="0"/>
                        </a:rPr>
                        <a:t>             45.02 </a:t>
                      </a:r>
                    </a:p>
                  </a:txBody>
                  <a:tcPr marL="12700" marR="12700" marT="12700" marB="0" anchor="ctr">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sz="1800"/>
                      </a:pPr>
                      <a:r>
                        <a:rPr sz="1300">
                          <a:latin typeface="Calibri" panose="020F0502020204030204" pitchFamily="34" charset="0"/>
                        </a:rPr>
                        <a:t>1,84,801 </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tcPr>
                </a:tc>
              </a:tr>
              <a:tr h="419100">
                <a:tc>
                  <a:txBody>
                    <a:bodyPr/>
                    <a:lstStyle/>
                    <a:p>
                      <a:pPr algn="ctr">
                        <a:defRPr sz="1800"/>
                      </a:pPr>
                      <a:r>
                        <a:rPr sz="1300" dirty="0">
                          <a:latin typeface="Calibri" panose="020F0502020204030204" pitchFamily="34" charset="0"/>
                        </a:rPr>
                        <a:t>2</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dirty="0">
                          <a:latin typeface="Calibri" panose="020F0502020204030204" pitchFamily="34" charset="0"/>
                        </a:rPr>
                        <a:t>IIT Kanpur Smart City Pilot (WIP)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a:latin typeface="Calibri" panose="020F0502020204030204" pitchFamily="34" charset="0"/>
                        </a:rPr>
                        <a:t>IIT Kanpur</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a:latin typeface="Calibri" panose="020F0502020204030204" pitchFamily="34" charset="0"/>
                        </a:rPr>
                        <a:t>AMI, SAS, DG, HA </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rgbClr val="FFFFFF"/>
                    </a:solidFill>
                  </a:tcPr>
                </a:tc>
                <a:tc>
                  <a:txBody>
                    <a:bodyPr/>
                    <a:lstStyle/>
                    <a:p>
                      <a:pPr algn="ctr" rtl="0" fontAlgn="ctr"/>
                      <a:r>
                        <a:rPr lang="en-US" sz="1300" b="0" i="0" u="none" strike="noStrike">
                          <a:solidFill>
                            <a:srgbClr val="000000"/>
                          </a:solidFill>
                          <a:effectLst/>
                          <a:latin typeface="Calibri" panose="020F0502020204030204" pitchFamily="34" charset="0"/>
                        </a:rPr>
                        <a:t>                1.69 </a:t>
                      </a:r>
                    </a:p>
                  </a:txBody>
                  <a:tcPr marL="12700" marR="12700" marT="12700" marB="0" anchor="ctr">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ctr">
                        <a:defRPr sz="1800"/>
                      </a:pPr>
                      <a:r>
                        <a:rPr sz="1300">
                          <a:latin typeface="Calibri" panose="020F0502020204030204" pitchFamily="34" charset="0"/>
                        </a:rPr>
                        <a:t>IIT Campus </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tr>
              <a:tr h="738560">
                <a:tc>
                  <a:txBody>
                    <a:bodyPr/>
                    <a:lstStyle/>
                    <a:p>
                      <a:pPr algn="ctr">
                        <a:defRPr sz="1800"/>
                      </a:pPr>
                      <a:r>
                        <a:rPr sz="1300" dirty="0">
                          <a:latin typeface="Calibri" panose="020F0502020204030204" pitchFamily="34" charset="0"/>
                        </a:rPr>
                        <a:t>3</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dirty="0">
                          <a:latin typeface="Calibri" panose="020F0502020204030204" pitchFamily="34" charset="0"/>
                        </a:rPr>
                        <a:t>Smart Grid Projects under NSGM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a:latin typeface="Calibri" panose="020F0502020204030204" pitchFamily="34" charset="0"/>
                        </a:rPr>
                        <a:t>Amravati, Congress Nagar (Nagpur) &amp; Chandigarh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a:latin typeface="Calibri" panose="020F0502020204030204" pitchFamily="34" charset="0"/>
                        </a:rPr>
                        <a:t>AMI, OMS, ADR, DG, DTMU, SAS </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tcPr>
                </a:tc>
                <a:tc>
                  <a:txBody>
                    <a:bodyPr/>
                    <a:lstStyle/>
                    <a:p>
                      <a:pPr algn="ctr" rtl="0" fontAlgn="ctr"/>
                      <a:r>
                        <a:rPr lang="en-US" sz="1300" b="0" i="0" u="none" strike="noStrike">
                          <a:solidFill>
                            <a:srgbClr val="000000"/>
                          </a:solidFill>
                          <a:effectLst/>
                          <a:latin typeface="Calibri" panose="020F0502020204030204" pitchFamily="34" charset="0"/>
                        </a:rPr>
                        <a:t>             34.84 </a:t>
                      </a:r>
                    </a:p>
                  </a:txBody>
                  <a:tcPr marL="12700" marR="12700" marT="12700" marB="0" anchor="ctr">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sz="1800"/>
                      </a:pPr>
                      <a:r>
                        <a:rPr sz="1300">
                          <a:latin typeface="Calibri" panose="020F0502020204030204" pitchFamily="34" charset="0"/>
                        </a:rPr>
                        <a:t>3,03,341</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tcPr>
                </a:tc>
              </a:tr>
              <a:tr h="496931">
                <a:tc>
                  <a:txBody>
                    <a:bodyPr/>
                    <a:lstStyle/>
                    <a:p>
                      <a:pPr algn="ctr">
                        <a:defRPr sz="1800"/>
                      </a:pPr>
                      <a:r>
                        <a:rPr sz="1300" dirty="0">
                          <a:solidFill>
                            <a:srgbClr val="FF0000"/>
                          </a:solidFill>
                          <a:latin typeface="Calibri" panose="020F0502020204030204" pitchFamily="34" charset="0"/>
                        </a:rPr>
                        <a:t>4</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dirty="0">
                          <a:solidFill>
                            <a:srgbClr val="FF0000"/>
                          </a:solidFill>
                          <a:latin typeface="Calibri" panose="020F0502020204030204" pitchFamily="34" charset="0"/>
                        </a:rPr>
                        <a:t>Smart Grid Project by BESCOM (WIP)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dirty="0">
                          <a:solidFill>
                            <a:srgbClr val="FF0000"/>
                          </a:solidFill>
                          <a:latin typeface="Calibri" panose="020F0502020204030204" pitchFamily="34" charset="0"/>
                        </a:rPr>
                        <a:t>Indira Nagar (Bangalore)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a:solidFill>
                            <a:srgbClr val="FF0000"/>
                          </a:solidFill>
                          <a:latin typeface="Calibri" panose="020F0502020204030204" pitchFamily="34" charset="0"/>
                        </a:rPr>
                        <a:t>AMI, PLM, DTMU, DSM, SLA, EV Charge</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rgbClr val="FFFFFF"/>
                    </a:solidFill>
                  </a:tcPr>
                </a:tc>
                <a:tc>
                  <a:txBody>
                    <a:bodyPr/>
                    <a:lstStyle/>
                    <a:p>
                      <a:pPr algn="ctr" rtl="0" fontAlgn="ctr"/>
                      <a:r>
                        <a:rPr lang="en-US" sz="1300" b="0" i="0" u="none" strike="noStrike" dirty="0">
                          <a:solidFill>
                            <a:srgbClr val="000000"/>
                          </a:solidFill>
                          <a:effectLst/>
                          <a:latin typeface="Calibri" panose="020F0502020204030204" pitchFamily="34" charset="0"/>
                        </a:rPr>
                        <a:t>                5.06 </a:t>
                      </a:r>
                    </a:p>
                  </a:txBody>
                  <a:tcPr marL="12700" marR="12700" marT="12700" marB="0" anchor="ctr">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ctr">
                        <a:defRPr sz="1800"/>
                      </a:pPr>
                      <a:r>
                        <a:rPr sz="1300" dirty="0">
                          <a:solidFill>
                            <a:srgbClr val="FF0000"/>
                          </a:solidFill>
                          <a:latin typeface="Calibri" panose="020F0502020204030204" pitchFamily="34" charset="0"/>
                        </a:rPr>
                        <a:t>26,911</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tr>
              <a:tr h="422368">
                <a:tc rowSpan="2">
                  <a:txBody>
                    <a:bodyPr/>
                    <a:lstStyle/>
                    <a:p>
                      <a:pPr algn="ctr">
                        <a:defRPr sz="1800"/>
                      </a:pPr>
                      <a:r>
                        <a:rPr sz="1300">
                          <a:latin typeface="Calibri" panose="020F0502020204030204" pitchFamily="34" charset="0"/>
                        </a:rPr>
                        <a:t>5</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rowSpan="2">
                  <a:txBody>
                    <a:bodyPr/>
                    <a:lstStyle/>
                    <a:p>
                      <a:pPr algn="l">
                        <a:defRPr sz="1800"/>
                      </a:pPr>
                      <a:r>
                        <a:rPr sz="1300" dirty="0">
                          <a:latin typeface="Calibri" panose="020F0502020204030204" pitchFamily="34" charset="0"/>
                        </a:rPr>
                        <a:t>SG project at TPDDL (WIP)</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rowSpan="2">
                  <a:txBody>
                    <a:bodyPr/>
                    <a:lstStyle/>
                    <a:p>
                      <a:pPr algn="l">
                        <a:defRPr sz="1800"/>
                      </a:pPr>
                      <a:r>
                        <a:rPr sz="1300" dirty="0">
                          <a:latin typeface="Calibri" panose="020F0502020204030204" pitchFamily="34" charset="0"/>
                        </a:rPr>
                        <a:t>Delhi</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l">
                        <a:defRPr sz="1800"/>
                      </a:pPr>
                      <a:r>
                        <a:rPr sz="1300">
                          <a:latin typeface="Calibri" panose="020F0502020204030204" pitchFamily="34" charset="0"/>
                        </a:rPr>
                        <a:t>Canopy for 5 lakh endpoints AMI/DA</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sz="1800"/>
                      </a:pPr>
                      <a:r>
                        <a:rPr sz="1300">
                          <a:latin typeface="Calibri" panose="020F0502020204030204" pitchFamily="34" charset="0"/>
                        </a:rPr>
                        <a:t>N.A.</a:t>
                      </a:r>
                    </a:p>
                  </a:txBody>
                  <a:tcPr marL="6036" marR="6036" marT="7984" marB="7984" anchor="ctr" horzOverflow="overflow">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tcPr>
                </a:tc>
                <a:tc>
                  <a:txBody>
                    <a:bodyPr/>
                    <a:lstStyle/>
                    <a:p>
                      <a:pPr algn="ctr">
                        <a:defRPr sz="1800"/>
                      </a:pPr>
                      <a:r>
                        <a:rPr sz="1300">
                          <a:latin typeface="Calibri" panose="020F0502020204030204" pitchFamily="34" charset="0"/>
                        </a:rPr>
                        <a:t>5,000 endpoints in phase 1</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r>
              <a:tr h="47980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a:defRPr sz="1800"/>
                      </a:pPr>
                      <a:r>
                        <a:rPr sz="1300" dirty="0">
                          <a:latin typeface="Calibri" panose="020F0502020204030204" pitchFamily="34" charset="0"/>
                        </a:rPr>
                        <a:t>Completed ADR for managing 11.5 MW in 2015</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sz="1800"/>
                      </a:pPr>
                      <a:r>
                        <a:rPr sz="1300">
                          <a:latin typeface="Calibri" panose="020F0502020204030204" pitchFamily="34" charset="0"/>
                        </a:rPr>
                        <a:t>N.A.</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sz="1800"/>
                      </a:pPr>
                      <a:r>
                        <a:rPr sz="1300">
                          <a:latin typeface="Calibri" panose="020F0502020204030204" pitchFamily="34" charset="0"/>
                        </a:rPr>
                        <a:t>160 buildings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r>
              <a:tr h="738560">
                <a:tc>
                  <a:txBody>
                    <a:bodyPr/>
                    <a:lstStyle/>
                    <a:p>
                      <a:pPr algn="ctr">
                        <a:defRPr sz="1800"/>
                      </a:pPr>
                      <a:r>
                        <a:rPr sz="1300">
                          <a:latin typeface="Calibri" panose="020F0502020204030204" pitchFamily="34" charset="0"/>
                        </a:rPr>
                        <a:t>6</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dirty="0">
                          <a:latin typeface="Calibri" panose="020F0502020204030204" pitchFamily="34" charset="0"/>
                        </a:rPr>
                        <a:t>Smart Grid Project by CESC (WIP)</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dirty="0">
                          <a:latin typeface="Calibri" panose="020F0502020204030204" pitchFamily="34" charset="0"/>
                        </a:rPr>
                        <a:t>Kolkata </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800"/>
                      </a:pPr>
                      <a:r>
                        <a:rPr sz="1300" dirty="0">
                          <a:latin typeface="Calibri" panose="020F0502020204030204" pitchFamily="34" charset="0"/>
                        </a:rPr>
                        <a:t>AMI, MDMS, Comm. canopy for 4 million meters</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ctr">
                        <a:defRPr sz="1800"/>
                      </a:pPr>
                      <a:r>
                        <a:rPr sz="1300" dirty="0">
                          <a:latin typeface="Calibri" panose="020F0502020204030204" pitchFamily="34" charset="0"/>
                        </a:rPr>
                        <a:t>N.A.</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ctr">
                        <a:defRPr sz="1800"/>
                      </a:pPr>
                      <a:r>
                        <a:rPr sz="1300">
                          <a:latin typeface="Calibri" panose="020F0502020204030204" pitchFamily="34" charset="0"/>
                        </a:rPr>
                        <a:t>1st ph- 1,87,000 Total- 7,50,000</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255301">
                <a:tc rowSpan="2">
                  <a:txBody>
                    <a:bodyPr/>
                    <a:lstStyle/>
                    <a:p>
                      <a:pPr algn="ctr">
                        <a:defRPr sz="1800"/>
                      </a:pPr>
                      <a:r>
                        <a:rPr sz="1300">
                          <a:latin typeface="Calibri" panose="020F0502020204030204" pitchFamily="34" charset="0"/>
                        </a:rPr>
                        <a:t>7</a:t>
                      </a:r>
                    </a:p>
                  </a:txBody>
                  <a:tcPr marL="6036" marR="6036" marT="7984" marB="7984"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c rowSpan="2">
                  <a:txBody>
                    <a:bodyPr/>
                    <a:lstStyle/>
                    <a:p>
                      <a:pPr algn="l">
                        <a:defRPr sz="1800"/>
                      </a:pPr>
                      <a:r>
                        <a:rPr sz="1300">
                          <a:latin typeface="Calibri" panose="020F0502020204030204" pitchFamily="34" charset="0"/>
                        </a:rPr>
                        <a:t>Smart Prepaid Metering on BOOT Model by JnJ Powercom  </a:t>
                      </a:r>
                    </a:p>
                  </a:txBody>
                  <a:tcPr marL="6036" marR="6036" marT="7984" marB="7984"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c rowSpan="2">
                  <a:txBody>
                    <a:bodyPr/>
                    <a:lstStyle/>
                    <a:p>
                      <a:pPr algn="l">
                        <a:defRPr sz="1800"/>
                      </a:pPr>
                      <a:r>
                        <a:rPr sz="1300">
                          <a:latin typeface="Calibri" panose="020F0502020204030204" pitchFamily="34" charset="0"/>
                        </a:rPr>
                        <a:t>Across Odisha </a:t>
                      </a:r>
                    </a:p>
                  </a:txBody>
                  <a:tcPr marL="6036" marR="6036" marT="7984" marB="7984"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c rowSpan="2">
                  <a:txBody>
                    <a:bodyPr/>
                    <a:lstStyle/>
                    <a:p>
                      <a:pPr algn="l">
                        <a:defRPr sz="1800"/>
                      </a:pPr>
                      <a:r>
                        <a:rPr sz="1300" dirty="0">
                          <a:latin typeface="Calibri" panose="020F0502020204030204" pitchFamily="34" charset="0"/>
                        </a:rPr>
                        <a:t>Prepaid Smart Meter</a:t>
                      </a:r>
                    </a:p>
                  </a:txBody>
                  <a:tcPr marL="6036" marR="6036" marT="7984" marB="7984"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c rowSpan="2">
                  <a:txBody>
                    <a:bodyPr/>
                    <a:lstStyle/>
                    <a:p>
                      <a:pPr algn="ctr">
                        <a:defRPr sz="1800"/>
                      </a:pPr>
                      <a:r>
                        <a:rPr sz="1300" dirty="0">
                          <a:latin typeface="Calibri" panose="020F0502020204030204" pitchFamily="34" charset="0"/>
                        </a:rPr>
                        <a:t>N.A.</a:t>
                      </a:r>
                    </a:p>
                  </a:txBody>
                  <a:tcPr marL="6036" marR="6036" marT="7984" marB="7984"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dirty="0">
                          <a:latin typeface="Calibri" panose="020F0502020204030204" pitchFamily="34" charset="0"/>
                        </a:rPr>
                        <a:t>1stPhase-4,237</a:t>
                      </a:r>
                    </a:p>
                  </a:txBody>
                  <a:tcPr marL="6036" marR="6036" marT="7984" marB="7984" anchor="ctr" horzOverflow="overflow">
                    <a:lnL w="12700">
                      <a:solidFill>
                        <a:srgbClr val="000000"/>
                      </a:solidFill>
                    </a:lnL>
                    <a:lnR w="12700">
                      <a:solidFill>
                        <a:srgbClr val="000000"/>
                      </a:solidFill>
                    </a:lnR>
                    <a:lnT w="12700">
                      <a:solidFill>
                        <a:srgbClr val="000000"/>
                      </a:solidFill>
                    </a:lnT>
                    <a:lnB w="12700">
                      <a:solidFill>
                        <a:srgbClr val="000000"/>
                      </a:solidFill>
                    </a:lnB>
                  </a:tcPr>
                </a:tc>
              </a:tr>
              <a:tr h="25530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defRPr sz="1800"/>
                      </a:pPr>
                      <a:r>
                        <a:rPr sz="1300" dirty="0">
                          <a:latin typeface="Calibri" panose="020F0502020204030204" pitchFamily="34" charset="0"/>
                        </a:rPr>
                        <a:t>Total- 18,046 </a:t>
                      </a:r>
                    </a:p>
                  </a:txBody>
                  <a:tcPr marL="6036" marR="6036" marT="7984" marB="7984"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r>
              <a:tr h="496931">
                <a:tc>
                  <a:txBody>
                    <a:bodyPr/>
                    <a:lstStyle/>
                    <a:p>
                      <a:pPr algn="ctr">
                        <a:defRPr sz="1800"/>
                      </a:pPr>
                      <a:r>
                        <a:rPr sz="1300" dirty="0" smtClean="0">
                          <a:latin typeface="Calibri" panose="020F0502020204030204" pitchFamily="34" charset="0"/>
                        </a:rPr>
                        <a:t>8</a:t>
                      </a:r>
                      <a:endParaRPr sz="1300" dirty="0">
                        <a:latin typeface="Calibri" panose="020F0502020204030204" pitchFamily="34" charset="0"/>
                      </a:endParaRP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noFill/>
                  </a:tcPr>
                </a:tc>
                <a:tc>
                  <a:txBody>
                    <a:bodyPr/>
                    <a:lstStyle/>
                    <a:p>
                      <a:pPr algn="l">
                        <a:defRPr sz="1800"/>
                      </a:pPr>
                      <a:r>
                        <a:rPr sz="1300" dirty="0">
                          <a:latin typeface="Calibri" panose="020F0502020204030204" pitchFamily="34" charset="0"/>
                        </a:rPr>
                        <a:t>Smart Grid Demonstration Project by POWERGRID </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noFill/>
                  </a:tcPr>
                </a:tc>
                <a:tc>
                  <a:txBody>
                    <a:bodyPr/>
                    <a:lstStyle/>
                    <a:p>
                      <a:pPr algn="l">
                        <a:defRPr sz="1800"/>
                      </a:pPr>
                      <a:r>
                        <a:rPr sz="1300" dirty="0" err="1">
                          <a:latin typeface="Calibri" panose="020F0502020204030204" pitchFamily="34" charset="0"/>
                        </a:rPr>
                        <a:t>Puducherry</a:t>
                      </a:r>
                      <a:r>
                        <a:rPr sz="1300" dirty="0">
                          <a:latin typeface="Calibri" panose="020F0502020204030204" pitchFamily="34" charset="0"/>
                        </a:rPr>
                        <a:t>  </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noFill/>
                  </a:tcPr>
                </a:tc>
                <a:tc>
                  <a:txBody>
                    <a:bodyPr/>
                    <a:lstStyle/>
                    <a:p>
                      <a:pPr algn="l">
                        <a:defRPr sz="1800"/>
                      </a:pPr>
                      <a:r>
                        <a:rPr sz="1300" dirty="0">
                          <a:latin typeface="Calibri" panose="020F0502020204030204" pitchFamily="34" charset="0"/>
                        </a:rPr>
                        <a:t>AMI, OMS, PQM, DG, DTMU, SLA </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noFill/>
                  </a:tcPr>
                </a:tc>
                <a:tc>
                  <a:txBody>
                    <a:bodyPr/>
                    <a:lstStyle/>
                    <a:p>
                      <a:pPr algn="ctr">
                        <a:defRPr sz="1800"/>
                      </a:pPr>
                      <a:r>
                        <a:rPr sz="1300" dirty="0">
                          <a:latin typeface="Calibri" panose="020F0502020204030204" pitchFamily="34" charset="0"/>
                        </a:rPr>
                        <a:t>N.A.</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noFill/>
                  </a:tcPr>
                </a:tc>
                <a:tc>
                  <a:txBody>
                    <a:bodyPr/>
                    <a:lstStyle/>
                    <a:p>
                      <a:pPr algn="ctr">
                        <a:defRPr sz="1800"/>
                      </a:pPr>
                      <a:r>
                        <a:rPr sz="1300" dirty="0">
                          <a:latin typeface="Calibri" panose="020F0502020204030204" pitchFamily="34" charset="0"/>
                        </a:rPr>
                        <a:t>1,658 Meters  </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noFill/>
                  </a:tcPr>
                </a:tc>
              </a:tr>
              <a:tr h="255301">
                <a:tc>
                  <a:txBody>
                    <a:bodyPr/>
                    <a:lstStyle/>
                    <a:p>
                      <a:pPr algn="ctr">
                        <a:defRPr sz="1800"/>
                      </a:pPr>
                      <a:r>
                        <a:rPr sz="1300">
                          <a:latin typeface="Calibri" panose="020F0502020204030204" pitchFamily="34" charset="0"/>
                        </a:rPr>
                        <a:t>9</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Smart Grid Pilot - </a:t>
                      </a:r>
                      <a:r>
                        <a:rPr sz="1300" dirty="0" err="1">
                          <a:latin typeface="Calibri" panose="020F0502020204030204" pitchFamily="34" charset="0"/>
                        </a:rPr>
                        <a:t>PoC</a:t>
                      </a:r>
                      <a:r>
                        <a:rPr sz="1300" dirty="0">
                          <a:latin typeface="Calibri" panose="020F0502020204030204" pitchFamily="34" charset="0"/>
                        </a:rPr>
                        <a:t> by UGVCL</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a:latin typeface="Calibri" panose="020F0502020204030204" pitchFamily="34" charset="0"/>
                        </a:rPr>
                        <a:t>Naroda (Ahmedabad)</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a:latin typeface="Calibri" panose="020F0502020204030204" pitchFamily="34" charset="0"/>
                        </a:rPr>
                        <a:t>AMI</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a:latin typeface="Calibri" panose="020F0502020204030204" pitchFamily="34" charset="0"/>
                        </a:rPr>
                        <a:t>N.A.</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a:latin typeface="Calibri" panose="020F0502020204030204" pitchFamily="34" charset="0"/>
                        </a:rPr>
                        <a:t>1,500 Meters</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r>
              <a:tr h="255301">
                <a:tc>
                  <a:txBody>
                    <a:bodyPr/>
                    <a:lstStyle/>
                    <a:p>
                      <a:pPr algn="ctr">
                        <a:defRPr sz="1800"/>
                      </a:pPr>
                      <a:r>
                        <a:rPr sz="1300" dirty="0">
                          <a:latin typeface="Calibri" panose="020F0502020204030204" pitchFamily="34" charset="0"/>
                        </a:rPr>
                        <a:t>11</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Meerut AMI project (WIP)</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Meerut</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AMI</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defRPr sz="1800"/>
                      </a:pPr>
                      <a:r>
                        <a:rPr sz="1300">
                          <a:latin typeface="Calibri" panose="020F0502020204030204" pitchFamily="34" charset="0"/>
                        </a:rPr>
                        <a:t>N.A.</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defRPr sz="1800"/>
                      </a:pPr>
                      <a:r>
                        <a:rPr sz="1300">
                          <a:latin typeface="Calibri" panose="020F0502020204030204" pitchFamily="34" charset="0"/>
                        </a:rPr>
                        <a:t>13,751 Meters</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01">
                <a:tc>
                  <a:txBody>
                    <a:bodyPr/>
                    <a:lstStyle/>
                    <a:p>
                      <a:pPr algn="ctr">
                        <a:defRPr sz="1800"/>
                      </a:pPr>
                      <a:r>
                        <a:rPr sz="1300">
                          <a:latin typeface="Calibri" panose="020F0502020204030204" pitchFamily="34" charset="0"/>
                        </a:rPr>
                        <a:t>12</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a:latin typeface="Calibri" panose="020F0502020204030204" pitchFamily="34" charset="0"/>
                        </a:rPr>
                        <a:t>Muzaffarpur AMI project</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dirty="0" err="1">
                          <a:latin typeface="Calibri" panose="020F0502020204030204" pitchFamily="34" charset="0"/>
                        </a:rPr>
                        <a:t>Muzaffarpur</a:t>
                      </a:r>
                      <a:endParaRPr sz="1300" dirty="0">
                        <a:latin typeface="Calibri" panose="020F0502020204030204" pitchFamily="34" charset="0"/>
                      </a:endParaRP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AMI</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dirty="0">
                          <a:latin typeface="Calibri" panose="020F0502020204030204" pitchFamily="34" charset="0"/>
                        </a:rPr>
                        <a:t>N.A.</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a:latin typeface="Calibri" panose="020F0502020204030204" pitchFamily="34" charset="0"/>
                        </a:rPr>
                        <a:t>5,000 Meters</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r>
              <a:tr h="255301">
                <a:tc>
                  <a:txBody>
                    <a:bodyPr/>
                    <a:lstStyle/>
                    <a:p>
                      <a:pPr algn="ctr">
                        <a:defRPr sz="1800"/>
                      </a:pPr>
                      <a:r>
                        <a:rPr sz="1300">
                          <a:latin typeface="Calibri" panose="020F0502020204030204" pitchFamily="34" charset="0"/>
                        </a:rPr>
                        <a:t>13</a:t>
                      </a:r>
                    </a:p>
                  </a:txBody>
                  <a:tcPr marL="6036" marR="6036" marT="7984" marB="7984"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a:latin typeface="Calibri" panose="020F0502020204030204" pitchFamily="34" charset="0"/>
                        </a:rPr>
                        <a:t>Tata Power AMI project</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Mumbai</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l">
                        <a:defRPr sz="1800"/>
                      </a:pPr>
                      <a:r>
                        <a:rPr sz="1300" dirty="0">
                          <a:latin typeface="Calibri" panose="020F0502020204030204" pitchFamily="34" charset="0"/>
                        </a:rPr>
                        <a:t>AMI</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dirty="0">
                          <a:latin typeface="Calibri" panose="020F0502020204030204" pitchFamily="34" charset="0"/>
                        </a:rPr>
                        <a:t>N.A.</a:t>
                      </a:r>
                    </a:p>
                  </a:txBody>
                  <a:tcPr marL="6036" marR="6036" marT="7984" marB="798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tcPr>
                </a:tc>
                <a:tc>
                  <a:txBody>
                    <a:bodyPr/>
                    <a:lstStyle/>
                    <a:p>
                      <a:pPr algn="ctr">
                        <a:defRPr sz="1800"/>
                      </a:pPr>
                      <a:r>
                        <a:rPr sz="1300" dirty="0">
                          <a:latin typeface="Calibri" panose="020F0502020204030204" pitchFamily="34" charset="0"/>
                        </a:rPr>
                        <a:t>10,170 Meters</a:t>
                      </a:r>
                    </a:p>
                  </a:txBody>
                  <a:tcPr marL="6036" marR="6036" marT="7984" marB="7984"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729911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53557" y="166255"/>
            <a:ext cx="8495916" cy="1302327"/>
          </a:xfrm>
        </p:spPr>
        <p:txBody>
          <a:bodyPr>
            <a:normAutofit fontScale="90000"/>
          </a:bodyPr>
          <a:lstStyle/>
          <a:p>
            <a:pPr algn="l"/>
            <a:r>
              <a:rPr lang="en-IN" altLang="en-US" dirty="0" smtClean="0"/>
              <a:t>Standardization work: </a:t>
            </a:r>
            <a:r>
              <a:rPr lang="en-IN" altLang="en-US" dirty="0"/>
              <a:t>Smart Grids and Smart </a:t>
            </a:r>
            <a:r>
              <a:rPr lang="en-IN" altLang="en-US" dirty="0" smtClean="0"/>
              <a:t>Metering in India 1(4)</a:t>
            </a:r>
            <a:endParaRPr lang="en-IN" altLang="en-US" dirty="0"/>
          </a:p>
        </p:txBody>
      </p:sp>
      <p:sp>
        <p:nvSpPr>
          <p:cNvPr id="19460" name="Slide Number Placeholder 3"/>
          <p:cNvSpPr>
            <a:spLocks noGrp="1"/>
          </p:cNvSpPr>
          <p:nvPr>
            <p:ph type="sldNum" sz="quarter" idx="4294967295"/>
          </p:nvPr>
        </p:nvSpPr>
        <p:spPr bwMode="auto">
          <a:xfrm>
            <a:off x="7010400" y="6131173"/>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prstClr val="black"/>
                </a:solidFill>
                <a:latin typeface="Times New Roman" panose="02020603050405020304" pitchFamily="18" charset="0"/>
                <a:cs typeface="Arial" panose="020B0604020202020204" pitchFamily="34" charset="0"/>
              </a:rPr>
              <a:t>  </a:t>
            </a:r>
            <a:endParaRPr lang="fr-BE" altLang="en-US" sz="2215">
              <a:solidFill>
                <a:prstClr val="black"/>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353558" y="1310189"/>
            <a:ext cx="8495916" cy="5547815"/>
          </a:xfrm>
        </p:spPr>
        <p:txBody>
          <a:bodyPr>
            <a:noAutofit/>
          </a:bodyPr>
          <a:lstStyle/>
          <a:p>
            <a:pPr marL="506438">
              <a:lnSpc>
                <a:spcPct val="150000"/>
              </a:lnSpc>
              <a:buFont typeface="Wingdings" panose="05000000000000000000" pitchFamily="2" charset="2"/>
              <a:buChar char="Ø"/>
              <a:defRPr/>
            </a:pPr>
            <a:r>
              <a:rPr lang="en-IN" altLang="en-US" sz="2400" dirty="0">
                <a:solidFill>
                  <a:srgbClr val="002060"/>
                </a:solidFill>
                <a:cs typeface="Arial" pitchFamily="34" charset="0"/>
              </a:rPr>
              <a:t>IEC standards that have been adopted/referred by BIS related to smart grids:</a:t>
            </a:r>
          </a:p>
          <a:p>
            <a:pPr marL="1001726" lvl="1" indent="-380990">
              <a:lnSpc>
                <a:spcPct val="150000"/>
              </a:lnSpc>
              <a:defRPr/>
            </a:pPr>
            <a:r>
              <a:rPr lang="en-IN" altLang="en-US" sz="2133" dirty="0">
                <a:solidFill>
                  <a:srgbClr val="002060"/>
                </a:solidFill>
                <a:cs typeface="Arial" pitchFamily="34" charset="0"/>
              </a:rPr>
              <a:t>IEC 60870 </a:t>
            </a:r>
          </a:p>
          <a:p>
            <a:pPr marL="1001726" lvl="1" indent="-380990">
              <a:lnSpc>
                <a:spcPct val="150000"/>
              </a:lnSpc>
              <a:defRPr/>
            </a:pPr>
            <a:r>
              <a:rPr lang="en-IN" altLang="en-US" sz="2133" dirty="0">
                <a:solidFill>
                  <a:srgbClr val="002060"/>
                </a:solidFill>
                <a:cs typeface="Arial" pitchFamily="34" charset="0"/>
              </a:rPr>
              <a:t>IEC 61000 Series covering IEC 61968, IEC 61850, IEC 61970</a:t>
            </a:r>
          </a:p>
          <a:p>
            <a:pPr marL="1001726" lvl="1" indent="-380990">
              <a:lnSpc>
                <a:spcPct val="150000"/>
              </a:lnSpc>
              <a:defRPr/>
            </a:pPr>
            <a:r>
              <a:rPr lang="en-IN" altLang="en-US" sz="2133" dirty="0">
                <a:solidFill>
                  <a:srgbClr val="002060"/>
                </a:solidFill>
                <a:cs typeface="Arial" pitchFamily="34" charset="0"/>
              </a:rPr>
              <a:t>IE27001 C 62000 Series covering IEC 62056, IEC 62325, IEC </a:t>
            </a:r>
            <a:r>
              <a:rPr lang="en-IN" altLang="en-US" sz="2133" dirty="0" smtClean="0">
                <a:solidFill>
                  <a:srgbClr val="002060"/>
                </a:solidFill>
                <a:cs typeface="Arial" pitchFamily="34" charset="0"/>
              </a:rPr>
              <a:t>62351</a:t>
            </a:r>
            <a:endParaRPr lang="en-IN" altLang="en-US" sz="2133" dirty="0">
              <a:solidFill>
                <a:srgbClr val="002060"/>
              </a:solidFill>
              <a:cs typeface="Arial" pitchFamily="34" charset="0"/>
            </a:endParaRPr>
          </a:p>
          <a:p>
            <a:pPr marL="506438">
              <a:lnSpc>
                <a:spcPct val="150000"/>
              </a:lnSpc>
              <a:buFont typeface="Wingdings" panose="05000000000000000000" pitchFamily="2" charset="2"/>
              <a:buChar char="Ø"/>
              <a:defRPr/>
            </a:pPr>
            <a:r>
              <a:rPr lang="en-IN" altLang="en-US" sz="2400" dirty="0" smtClean="0">
                <a:solidFill>
                  <a:srgbClr val="002060"/>
                </a:solidFill>
                <a:cs typeface="Arial" pitchFamily="34" charset="0"/>
              </a:rPr>
              <a:t>Work by </a:t>
            </a:r>
            <a:r>
              <a:rPr lang="en-IN" altLang="en-US" sz="2400" dirty="0">
                <a:solidFill>
                  <a:srgbClr val="002060"/>
                </a:solidFill>
                <a:cs typeface="Arial" pitchFamily="34" charset="0"/>
              </a:rPr>
              <a:t>Electronic and IT Division Council (LITDC) and </a:t>
            </a:r>
            <a:r>
              <a:rPr lang="en-IN" altLang="en-US" sz="2400" dirty="0" err="1">
                <a:solidFill>
                  <a:srgbClr val="002060"/>
                </a:solidFill>
                <a:cs typeface="Arial" pitchFamily="34" charset="0"/>
              </a:rPr>
              <a:t>Electrotechical</a:t>
            </a:r>
            <a:r>
              <a:rPr lang="en-IN" altLang="en-US" sz="2400" dirty="0">
                <a:solidFill>
                  <a:srgbClr val="002060"/>
                </a:solidFill>
                <a:cs typeface="Arial" pitchFamily="34" charset="0"/>
              </a:rPr>
              <a:t> Divisional Council (ETDC</a:t>
            </a:r>
            <a:r>
              <a:rPr lang="en-IN" altLang="en-US" sz="2400" dirty="0" smtClean="0">
                <a:solidFill>
                  <a:srgbClr val="002060"/>
                </a:solidFill>
                <a:cs typeface="Arial" pitchFamily="34" charset="0"/>
              </a:rPr>
              <a:t>)</a:t>
            </a:r>
          </a:p>
          <a:p>
            <a:pPr marL="906479" lvl="1">
              <a:lnSpc>
                <a:spcPct val="150000"/>
              </a:lnSpc>
              <a:buFont typeface="Wingdings" panose="05000000000000000000" pitchFamily="2" charset="2"/>
              <a:buChar char="Ø"/>
              <a:defRPr/>
            </a:pPr>
            <a:r>
              <a:rPr lang="en-IN" altLang="en-US" sz="2000" dirty="0">
                <a:solidFill>
                  <a:srgbClr val="002060"/>
                </a:solidFill>
                <a:cs typeface="Arial" pitchFamily="34" charset="0"/>
              </a:rPr>
              <a:t>LITDC =&gt; Electronic and IT Division Council=&gt; 25 Sectional Committees =&gt; LITD 10: Power system Control and associated Communications</a:t>
            </a:r>
          </a:p>
          <a:p>
            <a:pPr marL="506438">
              <a:lnSpc>
                <a:spcPct val="150000"/>
              </a:lnSpc>
              <a:buFont typeface="Wingdings" panose="05000000000000000000" pitchFamily="2" charset="2"/>
              <a:buChar char="Ø"/>
              <a:defRPr/>
            </a:pPr>
            <a:endParaRPr lang="en-IN" altLang="en-US" sz="2400" dirty="0">
              <a:solidFill>
                <a:srgbClr val="002060"/>
              </a:solidFill>
              <a:cs typeface="Arial" pitchFamily="34" charset="0"/>
            </a:endParaRPr>
          </a:p>
        </p:txBody>
      </p:sp>
    </p:spTree>
    <p:extLst>
      <p:ext uri="{BB962C8B-B14F-4D97-AF65-F5344CB8AC3E}">
        <p14:creationId xmlns:p14="http://schemas.microsoft.com/office/powerpoint/2010/main" val="21485653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53557" y="166255"/>
            <a:ext cx="8495916" cy="1302327"/>
          </a:xfrm>
        </p:spPr>
        <p:txBody>
          <a:bodyPr>
            <a:normAutofit fontScale="90000"/>
          </a:bodyPr>
          <a:lstStyle/>
          <a:p>
            <a:pPr algn="l"/>
            <a:r>
              <a:rPr lang="en-IN" altLang="en-US" dirty="0"/>
              <a:t>Standardization work: Smart Grids and Smart Metering in India 2(4</a:t>
            </a:r>
            <a:r>
              <a:rPr lang="en-IN" altLang="en-US" dirty="0" smtClean="0"/>
              <a:t>)</a:t>
            </a:r>
            <a:endParaRPr lang="en-IN" altLang="en-US" dirty="0"/>
          </a:p>
        </p:txBody>
      </p:sp>
      <p:sp>
        <p:nvSpPr>
          <p:cNvPr id="19460" name="Slide Number Placeholder 3"/>
          <p:cNvSpPr>
            <a:spLocks noGrp="1"/>
          </p:cNvSpPr>
          <p:nvPr>
            <p:ph type="sldNum" sz="quarter" idx="4294967295"/>
          </p:nvPr>
        </p:nvSpPr>
        <p:spPr bwMode="auto">
          <a:xfrm>
            <a:off x="7010400" y="6131173"/>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prstClr val="black"/>
                </a:solidFill>
                <a:latin typeface="Times New Roman" panose="02020603050405020304" pitchFamily="18" charset="0"/>
                <a:cs typeface="Arial" panose="020B0604020202020204" pitchFamily="34" charset="0"/>
              </a:rPr>
              <a:t>  </a:t>
            </a:r>
            <a:endParaRPr lang="fr-BE" altLang="en-US" sz="2215">
              <a:solidFill>
                <a:prstClr val="black"/>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353558" y="1310189"/>
            <a:ext cx="8495916" cy="5547815"/>
          </a:xfrm>
        </p:spPr>
        <p:txBody>
          <a:bodyPr>
            <a:normAutofit/>
          </a:bodyPr>
          <a:lstStyle/>
          <a:p>
            <a:pPr marL="506438">
              <a:lnSpc>
                <a:spcPct val="150000"/>
              </a:lnSpc>
              <a:buFont typeface="Wingdings" panose="05000000000000000000" pitchFamily="2" charset="2"/>
              <a:buChar char="Ø"/>
              <a:defRPr/>
            </a:pPr>
            <a:r>
              <a:rPr lang="en-IN" altLang="en-US" sz="2133" dirty="0" smtClean="0">
                <a:solidFill>
                  <a:srgbClr val="002060"/>
                </a:solidFill>
                <a:cs typeface="Arial" pitchFamily="34" charset="0"/>
              </a:rPr>
              <a:t>Scope </a:t>
            </a:r>
            <a:r>
              <a:rPr lang="en-IN" altLang="en-US" sz="2133" dirty="0">
                <a:solidFill>
                  <a:srgbClr val="002060"/>
                </a:solidFill>
                <a:cs typeface="Arial" pitchFamily="34" charset="0"/>
              </a:rPr>
              <a:t>of LITD10 is t</a:t>
            </a:r>
            <a:r>
              <a:rPr lang="en-IN" altLang="en-US" sz="1867" dirty="0">
                <a:solidFill>
                  <a:srgbClr val="002060"/>
                </a:solidFill>
                <a:cs typeface="Arial" pitchFamily="34" charset="0"/>
              </a:rPr>
              <a:t>o prepare Indian standards on Power system control equipment and systems including EMS, DMS (Distribution Management System), SCADA (Supervisory Control and Data Acquisition), Distribution automation, Smart grid, </a:t>
            </a:r>
            <a:r>
              <a:rPr lang="en-IN" altLang="en-US" sz="1867" dirty="0" err="1">
                <a:solidFill>
                  <a:srgbClr val="002060"/>
                </a:solidFill>
                <a:cs typeface="Arial" pitchFamily="34" charset="0"/>
              </a:rPr>
              <a:t>Teleprotection</a:t>
            </a:r>
            <a:r>
              <a:rPr lang="en-IN" altLang="en-US" sz="1867" dirty="0">
                <a:solidFill>
                  <a:srgbClr val="002060"/>
                </a:solidFill>
                <a:cs typeface="Arial" pitchFamily="34" charset="0"/>
              </a:rPr>
              <a:t> and associated communications used in planning, operation and maintenance of power systems.</a:t>
            </a:r>
          </a:p>
          <a:p>
            <a:pPr marL="506438">
              <a:lnSpc>
                <a:spcPct val="150000"/>
              </a:lnSpc>
              <a:buFont typeface="Wingdings" panose="05000000000000000000" pitchFamily="2" charset="2"/>
              <a:buChar char="Ø"/>
              <a:defRPr/>
            </a:pPr>
            <a:r>
              <a:rPr lang="en-IN" altLang="en-US" sz="2133" dirty="0">
                <a:solidFill>
                  <a:srgbClr val="002060"/>
                </a:solidFill>
                <a:cs typeface="Arial" pitchFamily="34" charset="0"/>
              </a:rPr>
              <a:t>LITD 10 –Liaison with </a:t>
            </a:r>
            <a:r>
              <a:rPr lang="en-IN" altLang="en-US" sz="1733" dirty="0">
                <a:solidFill>
                  <a:srgbClr val="002060"/>
                </a:solidFill>
                <a:cs typeface="Arial" pitchFamily="34" charset="0"/>
              </a:rPr>
              <a:t>IEC/TC 57 “Power system management and associated information exchange” (P-Member) and IEC/TC 118 “Smart grid user interface (P-Member)</a:t>
            </a:r>
          </a:p>
          <a:p>
            <a:pPr marL="506438">
              <a:lnSpc>
                <a:spcPct val="150000"/>
              </a:lnSpc>
              <a:buFont typeface="Wingdings" panose="05000000000000000000" pitchFamily="2" charset="2"/>
              <a:buChar char="Ø"/>
              <a:defRPr/>
            </a:pPr>
            <a:r>
              <a:rPr lang="en-IN" altLang="en-US" sz="1733" dirty="0">
                <a:solidFill>
                  <a:srgbClr val="002060"/>
                </a:solidFill>
                <a:cs typeface="Arial" pitchFamily="34" charset="0"/>
              </a:rPr>
              <a:t>Also established a panel on Smart Infrastructure which is studying work of IEC </a:t>
            </a:r>
            <a:r>
              <a:rPr lang="en-IN" altLang="en-US" sz="1733" dirty="0" err="1">
                <a:solidFill>
                  <a:srgbClr val="002060"/>
                </a:solidFill>
                <a:cs typeface="Arial" pitchFamily="34" charset="0"/>
              </a:rPr>
              <a:t>SyC</a:t>
            </a:r>
            <a:r>
              <a:rPr lang="en-IN" altLang="en-US" sz="1733" dirty="0">
                <a:solidFill>
                  <a:srgbClr val="002060"/>
                </a:solidFill>
                <a:cs typeface="Arial" pitchFamily="34" charset="0"/>
              </a:rPr>
              <a:t> Smart Energy to determine relevance to India so a corresponding TC could be established and adoption could be carried out..</a:t>
            </a:r>
          </a:p>
        </p:txBody>
      </p:sp>
    </p:spTree>
    <p:extLst>
      <p:ext uri="{BB962C8B-B14F-4D97-AF65-F5344CB8AC3E}">
        <p14:creationId xmlns:p14="http://schemas.microsoft.com/office/powerpoint/2010/main" val="37753963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53557" y="166255"/>
            <a:ext cx="8495916" cy="1302327"/>
          </a:xfrm>
        </p:spPr>
        <p:txBody>
          <a:bodyPr>
            <a:normAutofit fontScale="90000"/>
          </a:bodyPr>
          <a:lstStyle/>
          <a:p>
            <a:pPr algn="l"/>
            <a:r>
              <a:rPr lang="en-IN" altLang="en-US" dirty="0"/>
              <a:t>Standardization work: Smart Grids and Smart Metering in India 3(4</a:t>
            </a:r>
            <a:r>
              <a:rPr lang="en-IN" altLang="en-US" dirty="0" smtClean="0"/>
              <a:t>)</a:t>
            </a:r>
            <a:endParaRPr lang="en-IN" altLang="en-US" dirty="0"/>
          </a:p>
        </p:txBody>
      </p:sp>
      <p:sp>
        <p:nvSpPr>
          <p:cNvPr id="19460" name="Slide Number Placeholder 3"/>
          <p:cNvSpPr>
            <a:spLocks noGrp="1"/>
          </p:cNvSpPr>
          <p:nvPr>
            <p:ph type="sldNum" sz="quarter" idx="4294967295"/>
          </p:nvPr>
        </p:nvSpPr>
        <p:spPr bwMode="auto">
          <a:xfrm>
            <a:off x="7010400" y="6131173"/>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prstClr val="black"/>
                </a:solidFill>
                <a:latin typeface="Times New Roman" panose="02020603050405020304" pitchFamily="18" charset="0"/>
                <a:cs typeface="Arial" panose="020B0604020202020204" pitchFamily="34" charset="0"/>
              </a:rPr>
              <a:t>  </a:t>
            </a:r>
            <a:endParaRPr lang="fr-BE" altLang="en-US" sz="2215">
              <a:solidFill>
                <a:prstClr val="black"/>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353558" y="1310189"/>
            <a:ext cx="8495916" cy="5547815"/>
          </a:xfrm>
        </p:spPr>
        <p:txBody>
          <a:bodyPr>
            <a:normAutofit lnSpcReduction="10000"/>
          </a:bodyPr>
          <a:lstStyle/>
          <a:p>
            <a:pPr marL="506438">
              <a:lnSpc>
                <a:spcPct val="150000"/>
              </a:lnSpc>
              <a:buFont typeface="Wingdings" panose="05000000000000000000" pitchFamily="2" charset="2"/>
              <a:buChar char="Ø"/>
              <a:defRPr/>
            </a:pPr>
            <a:r>
              <a:rPr lang="en-IN" altLang="en-US" sz="2400" dirty="0">
                <a:solidFill>
                  <a:srgbClr val="002060"/>
                </a:solidFill>
                <a:cs typeface="Arial" pitchFamily="34" charset="0"/>
              </a:rPr>
              <a:t>Important Standards by LITD 10</a:t>
            </a:r>
          </a:p>
          <a:p>
            <a:pPr marL="1001726" lvl="1" indent="-380990">
              <a:lnSpc>
                <a:spcPct val="150000"/>
              </a:lnSpc>
              <a:buFont typeface="Wingdings" panose="05000000000000000000" pitchFamily="2" charset="2"/>
              <a:buChar char="§"/>
              <a:defRPr/>
            </a:pPr>
            <a:r>
              <a:rPr lang="en-IN" altLang="en-US" sz="1867" dirty="0">
                <a:solidFill>
                  <a:srgbClr val="002060"/>
                </a:solidFill>
                <a:cs typeface="Arial" pitchFamily="34" charset="0"/>
              </a:rPr>
              <a:t>IS 15953: 2011 Supervisory Control and Data Acquisition (SCADA) system for power system applications</a:t>
            </a:r>
          </a:p>
          <a:p>
            <a:pPr marL="1001726" lvl="1" indent="-380990">
              <a:lnSpc>
                <a:spcPct val="150000"/>
              </a:lnSpc>
              <a:buFont typeface="Wingdings" panose="05000000000000000000" pitchFamily="2" charset="2"/>
              <a:buChar char="§"/>
              <a:defRPr/>
            </a:pPr>
            <a:r>
              <a:rPr lang="en-IN" altLang="en-US" sz="1867" dirty="0">
                <a:solidFill>
                  <a:srgbClr val="002060"/>
                </a:solidFill>
                <a:cs typeface="Arial" pitchFamily="34" charset="0"/>
              </a:rPr>
              <a:t>IS 16334:2015 Power System Communications -Interoperability Guidelines</a:t>
            </a:r>
          </a:p>
          <a:p>
            <a:pPr marL="1001726" lvl="1" indent="-380990">
              <a:lnSpc>
                <a:spcPct val="150000"/>
              </a:lnSpc>
              <a:buFont typeface="Wingdings" panose="05000000000000000000" pitchFamily="2" charset="2"/>
              <a:buChar char="§"/>
              <a:defRPr/>
            </a:pPr>
            <a:r>
              <a:rPr lang="en-IN" altLang="en-US" sz="1867" dirty="0">
                <a:solidFill>
                  <a:srgbClr val="002060"/>
                </a:solidFill>
                <a:cs typeface="Arial" pitchFamily="34" charset="0"/>
              </a:rPr>
              <a:t>IS 16335:2015 Power Control Systems -Security Requirements</a:t>
            </a:r>
          </a:p>
          <a:p>
            <a:pPr marL="1001726" lvl="1" indent="-380990">
              <a:lnSpc>
                <a:spcPct val="150000"/>
              </a:lnSpc>
              <a:buFont typeface="Wingdings" panose="05000000000000000000" pitchFamily="2" charset="2"/>
              <a:buChar char="§"/>
              <a:defRPr/>
            </a:pPr>
            <a:r>
              <a:rPr lang="en-IN" altLang="en-US" sz="1867" dirty="0">
                <a:solidFill>
                  <a:srgbClr val="002060"/>
                </a:solidFill>
                <a:cs typeface="Arial" pitchFamily="34" charset="0"/>
              </a:rPr>
              <a:t>IS 16336 Series: Common Information Model (CIM) for Information Exchange in the Context of Electrical Utilities</a:t>
            </a:r>
          </a:p>
          <a:p>
            <a:pPr marL="1001726" lvl="1" indent="-380990">
              <a:lnSpc>
                <a:spcPct val="150000"/>
              </a:lnSpc>
              <a:buFont typeface="Wingdings" panose="05000000000000000000" pitchFamily="2" charset="2"/>
              <a:buChar char="§"/>
              <a:defRPr/>
            </a:pPr>
            <a:r>
              <a:rPr lang="en-US" sz="1867" dirty="0" smtClean="0">
                <a:solidFill>
                  <a:srgbClr val="000000"/>
                </a:solidFill>
                <a:latin typeface="Calibri" panose="020F0502020204030204" pitchFamily="34" charset="0"/>
                <a:ea typeface="Times New Roman" panose="02020603050405020304" pitchFamily="18" charset="0"/>
                <a:hlinkClick r:id="rId3"/>
              </a:rPr>
              <a:t>Ministry </a:t>
            </a:r>
            <a:r>
              <a:rPr lang="en-US" sz="1867" dirty="0">
                <a:solidFill>
                  <a:srgbClr val="000000"/>
                </a:solidFill>
                <a:latin typeface="Calibri" panose="020F0502020204030204" pitchFamily="34" charset="0"/>
                <a:ea typeface="Times New Roman" panose="02020603050405020304" pitchFamily="18" charset="0"/>
                <a:hlinkClick r:id="rId3"/>
              </a:rPr>
              <a:t>of Power (via Central Electricity Authority) has published FUNCTIONAL REQUIREMENTS OF AMI in August 2016</a:t>
            </a:r>
            <a:endParaRPr lang="en-IN" altLang="en-US" sz="1867" strike="sngStrike" dirty="0">
              <a:solidFill>
                <a:srgbClr val="002060"/>
              </a:solidFill>
              <a:cs typeface="Arial" pitchFamily="34" charset="0"/>
            </a:endParaRPr>
          </a:p>
          <a:p>
            <a:pPr marL="1001726" lvl="1" indent="-380990">
              <a:lnSpc>
                <a:spcPct val="150000"/>
              </a:lnSpc>
              <a:buFont typeface="Wingdings" panose="05000000000000000000" pitchFamily="2" charset="2"/>
              <a:buChar char="§"/>
              <a:defRPr/>
            </a:pPr>
            <a:r>
              <a:rPr lang="en-IN" altLang="en-US" sz="1867" dirty="0">
                <a:solidFill>
                  <a:srgbClr val="002060"/>
                </a:solidFill>
                <a:cs typeface="Arial" pitchFamily="34" charset="0"/>
              </a:rPr>
              <a:t>Standard for Panel Meter, transformer-operated smart meter, Phasor Measurement System (PMU), Distribution Management System (DMS) and Digital Architecture framework are being formulated</a:t>
            </a:r>
          </a:p>
        </p:txBody>
      </p:sp>
    </p:spTree>
    <p:extLst>
      <p:ext uri="{BB962C8B-B14F-4D97-AF65-F5344CB8AC3E}">
        <p14:creationId xmlns:p14="http://schemas.microsoft.com/office/powerpoint/2010/main" val="13766276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53557" y="166255"/>
            <a:ext cx="8495916" cy="1302327"/>
          </a:xfrm>
        </p:spPr>
        <p:txBody>
          <a:bodyPr>
            <a:normAutofit fontScale="90000"/>
          </a:bodyPr>
          <a:lstStyle/>
          <a:p>
            <a:pPr algn="l"/>
            <a:r>
              <a:rPr lang="en-IN" altLang="en-US" dirty="0"/>
              <a:t>Standardization work: Smart Grids and Smart Metering in India 4(4</a:t>
            </a:r>
            <a:r>
              <a:rPr lang="en-IN" altLang="en-US" dirty="0" smtClean="0"/>
              <a:t>)</a:t>
            </a:r>
            <a:endParaRPr lang="en-IN" altLang="en-US" dirty="0"/>
          </a:p>
        </p:txBody>
      </p:sp>
      <p:sp>
        <p:nvSpPr>
          <p:cNvPr id="19460" name="Slide Number Placeholder 3"/>
          <p:cNvSpPr>
            <a:spLocks noGrp="1"/>
          </p:cNvSpPr>
          <p:nvPr>
            <p:ph type="sldNum" sz="quarter" idx="4294967295"/>
          </p:nvPr>
        </p:nvSpPr>
        <p:spPr bwMode="auto">
          <a:xfrm>
            <a:off x="7010400" y="6131173"/>
            <a:ext cx="2133600" cy="3370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06699"/>
              </a:buClr>
              <a:buFont typeface="Wingdings" panose="05000000000000000000" pitchFamily="2" charset="2"/>
              <a:buChar char="q"/>
              <a:defRPr sz="24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685800" indent="-263769" eaLnBrk="0" hangingPunct="0">
              <a:spcBef>
                <a:spcPct val="20000"/>
              </a:spcBef>
              <a:buClr>
                <a:srgbClr val="006699"/>
              </a:buClr>
              <a:buFont typeface="Times New Roman" panose="02020603050405020304" pitchFamily="18" charset="0"/>
              <a:buChar char="—"/>
              <a:defRPr sz="2215">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1055076" indent="-211016" eaLnBrk="0" hangingPunct="0">
              <a:spcBef>
                <a:spcPct val="20000"/>
              </a:spcBef>
              <a:buClr>
                <a:srgbClr val="006699"/>
              </a:buClr>
              <a:buFont typeface="Wingdings" panose="05000000000000000000" pitchFamily="2" charset="2"/>
              <a:buChar char="§"/>
              <a:defRPr sz="2123">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1477108" indent="-211016" eaLnBrk="0" hangingPunct="0">
              <a:spcBef>
                <a:spcPct val="20000"/>
              </a:spcBef>
              <a:buClr>
                <a:srgbClr val="006699"/>
              </a:buClr>
              <a:buChar char="–"/>
              <a:defRPr sz="2031">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899139" indent="-211016" eaLnBrk="0" hangingPunct="0">
              <a:spcBef>
                <a:spcPct val="20000"/>
              </a:spcBef>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5pPr>
            <a:lvl6pPr marL="2321169"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6pPr>
            <a:lvl7pPr marL="274320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7pPr>
            <a:lvl8pPr marL="3165232"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8pPr>
            <a:lvl9pPr marL="3587261" indent="-211016" eaLnBrk="0" fontAlgn="base" hangingPunct="0">
              <a:spcBef>
                <a:spcPct val="20000"/>
              </a:spcBef>
              <a:spcAft>
                <a:spcPct val="0"/>
              </a:spcAft>
              <a:buSzPct val="100000"/>
              <a:buChar char="»"/>
              <a:defRPr sz="1847">
                <a:solidFill>
                  <a:schemeClr val="tx1"/>
                </a:solidFill>
                <a:latin typeface="Times New Roman" panose="02020603050405020304" pitchFamily="18" charset="0"/>
                <a:ea typeface="Calibri" panose="020F0502020204030204" pitchFamily="34" charset="0"/>
                <a:cs typeface="Calibri" panose="020F0502020204030204" pitchFamily="34" charset="0"/>
              </a:defRPr>
            </a:lvl9pPr>
          </a:lstStyle>
          <a:p>
            <a:pPr eaLnBrk="1" hangingPunct="1">
              <a:spcBef>
                <a:spcPct val="0"/>
              </a:spcBef>
              <a:buClrTx/>
              <a:buFontTx/>
              <a:buNone/>
            </a:pPr>
            <a:r>
              <a:rPr lang="pl-PL" altLang="en-US" sz="2215">
                <a:solidFill>
                  <a:prstClr val="black"/>
                </a:solidFill>
                <a:latin typeface="Times New Roman" panose="02020603050405020304" pitchFamily="18" charset="0"/>
                <a:cs typeface="Arial" panose="020B0604020202020204" pitchFamily="34" charset="0"/>
              </a:rPr>
              <a:t>  </a:t>
            </a:r>
            <a:endParaRPr lang="fr-BE" altLang="en-US" sz="2215">
              <a:solidFill>
                <a:prstClr val="black"/>
              </a:solidFill>
              <a:latin typeface="Times New Roman" panose="02020603050405020304" pitchFamily="18" charset="0"/>
              <a:cs typeface="Arial" panose="020B0604020202020204" pitchFamily="34" charset="0"/>
            </a:endParaRPr>
          </a:p>
        </p:txBody>
      </p:sp>
      <p:sp>
        <p:nvSpPr>
          <p:cNvPr id="24579" name="Content Placeholder 2"/>
          <p:cNvSpPr>
            <a:spLocks noGrp="1"/>
          </p:cNvSpPr>
          <p:nvPr>
            <p:ph idx="1"/>
          </p:nvPr>
        </p:nvSpPr>
        <p:spPr>
          <a:xfrm>
            <a:off x="353558" y="1310189"/>
            <a:ext cx="8495916" cy="5547815"/>
          </a:xfrm>
        </p:spPr>
        <p:txBody>
          <a:bodyPr>
            <a:normAutofit/>
          </a:bodyPr>
          <a:lstStyle/>
          <a:p>
            <a:pPr marL="506438">
              <a:lnSpc>
                <a:spcPct val="150000"/>
              </a:lnSpc>
              <a:buFont typeface="Wingdings" panose="05000000000000000000" pitchFamily="2" charset="2"/>
              <a:buChar char="Ø"/>
              <a:defRPr/>
            </a:pPr>
            <a:r>
              <a:rPr lang="en-IN" altLang="en-US" sz="2133" dirty="0">
                <a:solidFill>
                  <a:srgbClr val="002060"/>
                </a:solidFill>
                <a:cs typeface="Arial" pitchFamily="34" charset="0"/>
              </a:rPr>
              <a:t>ETDC =&gt; </a:t>
            </a:r>
            <a:r>
              <a:rPr lang="en-IN" altLang="en-US" sz="2133" dirty="0" err="1">
                <a:solidFill>
                  <a:srgbClr val="002060"/>
                </a:solidFill>
                <a:cs typeface="Arial" pitchFamily="34" charset="0"/>
              </a:rPr>
              <a:t>ElectroTechnical</a:t>
            </a:r>
            <a:r>
              <a:rPr lang="en-IN" altLang="en-US" sz="2133" dirty="0">
                <a:solidFill>
                  <a:srgbClr val="002060"/>
                </a:solidFill>
                <a:cs typeface="Arial" pitchFamily="34" charset="0"/>
              </a:rPr>
              <a:t> Division Council=&gt; 25 Sectional Committees </a:t>
            </a:r>
          </a:p>
          <a:p>
            <a:pPr marL="506438">
              <a:lnSpc>
                <a:spcPct val="150000"/>
              </a:lnSpc>
              <a:buFont typeface="Wingdings" panose="05000000000000000000" pitchFamily="2" charset="2"/>
              <a:buChar char="Ø"/>
              <a:defRPr/>
            </a:pPr>
            <a:r>
              <a:rPr lang="en-IN" altLang="en-US" sz="2133" dirty="0">
                <a:solidFill>
                  <a:srgbClr val="002060"/>
                </a:solidFill>
                <a:cs typeface="Arial" pitchFamily="34" charset="0"/>
              </a:rPr>
              <a:t>ETD13: Equipment For Electrical Energy Measurement And Load Control: 27 Standards =&gt; IEC/TC23 |P Member|</a:t>
            </a:r>
          </a:p>
          <a:p>
            <a:pPr marL="906479" lvl="1">
              <a:lnSpc>
                <a:spcPct val="150000"/>
              </a:lnSpc>
              <a:buFont typeface="Wingdings" panose="05000000000000000000" pitchFamily="2" charset="2"/>
              <a:buChar char="Ø"/>
              <a:defRPr/>
            </a:pPr>
            <a:r>
              <a:rPr lang="en-IN" altLang="en-US" sz="1733" dirty="0">
                <a:solidFill>
                  <a:srgbClr val="002060"/>
                </a:solidFill>
                <a:cs typeface="Arial" pitchFamily="34" charset="0"/>
              </a:rPr>
              <a:t>IS 15959 : Part 2:2016 =&gt; Data Exchange For Electricity Meter Reading, Tariff And Load Control - Companion Specification Part 2 Smart Meter</a:t>
            </a:r>
          </a:p>
          <a:p>
            <a:pPr marL="906479" lvl="1">
              <a:lnSpc>
                <a:spcPct val="150000"/>
              </a:lnSpc>
              <a:buFont typeface="Wingdings" panose="05000000000000000000" pitchFamily="2" charset="2"/>
              <a:buChar char="Ø"/>
              <a:defRPr/>
            </a:pPr>
            <a:r>
              <a:rPr lang="en-IN" altLang="en-US" sz="1733" dirty="0">
                <a:solidFill>
                  <a:srgbClr val="002060"/>
                </a:solidFill>
                <a:cs typeface="Arial" pitchFamily="34" charset="0"/>
              </a:rPr>
              <a:t>IS 16444 :2015 =&gt; A.C. Static Direct Connected Watthour Smart Meter Class 1 And 2 - Specification</a:t>
            </a:r>
          </a:p>
          <a:p>
            <a:pPr marL="506438">
              <a:lnSpc>
                <a:spcPct val="150000"/>
              </a:lnSpc>
              <a:buFont typeface="Wingdings" panose="05000000000000000000" pitchFamily="2" charset="2"/>
              <a:buChar char="Ø"/>
              <a:defRPr/>
            </a:pPr>
            <a:r>
              <a:rPr lang="en-IN" altLang="en-US" sz="2133" dirty="0">
                <a:solidFill>
                  <a:srgbClr val="002060"/>
                </a:solidFill>
                <a:cs typeface="Arial" pitchFamily="34" charset="0"/>
              </a:rPr>
              <a:t>ETD 40 HVDC Power Systems: 11 =&gt; IEC/SC22F |P Member|</a:t>
            </a:r>
          </a:p>
          <a:p>
            <a:pPr marL="506438">
              <a:lnSpc>
                <a:spcPct val="150000"/>
              </a:lnSpc>
              <a:buFont typeface="Wingdings" panose="05000000000000000000" pitchFamily="2" charset="2"/>
              <a:buChar char="Ø"/>
              <a:defRPr/>
            </a:pPr>
            <a:r>
              <a:rPr lang="en-IN" altLang="en-US" sz="2133" dirty="0">
                <a:solidFill>
                  <a:srgbClr val="002060"/>
                </a:solidFill>
                <a:cs typeface="Arial" pitchFamily="34" charset="0"/>
              </a:rPr>
              <a:t>ETD 46 Grid Integration: 0</a:t>
            </a:r>
          </a:p>
          <a:p>
            <a:pPr marL="506438">
              <a:lnSpc>
                <a:spcPct val="150000"/>
              </a:lnSpc>
              <a:buFont typeface="Wingdings" panose="05000000000000000000" pitchFamily="2" charset="2"/>
              <a:buChar char="Ø"/>
              <a:defRPr/>
            </a:pPr>
            <a:r>
              <a:rPr lang="en-IN" altLang="en-US" sz="2133" dirty="0">
                <a:solidFill>
                  <a:srgbClr val="002060"/>
                </a:solidFill>
                <a:cs typeface="Arial" pitchFamily="34" charset="0"/>
              </a:rPr>
              <a:t>LVDC PANEL: 0 </a:t>
            </a:r>
          </a:p>
          <a:p>
            <a:pPr marL="906479" lvl="1">
              <a:lnSpc>
                <a:spcPct val="150000"/>
              </a:lnSpc>
              <a:buFont typeface="Wingdings" panose="05000000000000000000" pitchFamily="2" charset="2"/>
              <a:buChar char="Ø"/>
              <a:defRPr/>
            </a:pPr>
            <a:r>
              <a:rPr lang="en-IN" altLang="en-US" sz="1333" dirty="0">
                <a:solidFill>
                  <a:srgbClr val="002060"/>
                </a:solidFill>
                <a:cs typeface="Arial" pitchFamily="34" charset="0"/>
              </a:rPr>
              <a:t>India Participate regularly at IEC SEG 4  </a:t>
            </a:r>
          </a:p>
        </p:txBody>
      </p:sp>
    </p:spTree>
    <p:extLst>
      <p:ext uri="{BB962C8B-B14F-4D97-AF65-F5344CB8AC3E}">
        <p14:creationId xmlns:p14="http://schemas.microsoft.com/office/powerpoint/2010/main" val="38470029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739" y="348859"/>
            <a:ext cx="6751749" cy="738664"/>
          </a:xfrm>
          <a:noFill/>
          <a:ln w="9525">
            <a:noFill/>
            <a:round/>
            <a:headEnd/>
            <a:tailEnd/>
          </a:ln>
          <a:effectLst/>
        </p:spPr>
        <p:txBody>
          <a:bodyPr vert="horz" wrap="square" lIns="0" tIns="0" rIns="0" bIns="0" numCol="1" rtlCol="0" anchor="ctr" anchorCtr="0" compatLnSpc="1">
            <a:prstTxWarp prst="textNoShape">
              <a:avLst/>
            </a:prstTxWarp>
            <a:spAutoFit/>
          </a:bodyPr>
          <a:lstStyle/>
          <a:p>
            <a:pPr algn="l"/>
            <a:r>
              <a:rPr lang="en-US" sz="4800" dirty="0"/>
              <a:t>Work on Cyber Security</a:t>
            </a:r>
            <a:endParaRPr lang="en-IN" sz="4267" dirty="0">
              <a:solidFill>
                <a:srgbClr val="00A848"/>
              </a:solidFill>
              <a:ea typeface="WenQuanYi Zen Hei" charset="0"/>
              <a:cs typeface="WenQuanYi Zen Hei" charset="0"/>
            </a:endParaRPr>
          </a:p>
        </p:txBody>
      </p:sp>
      <p:sp>
        <p:nvSpPr>
          <p:cNvPr id="3" name="Content Placeholder 2"/>
          <p:cNvSpPr>
            <a:spLocks noGrp="1"/>
          </p:cNvSpPr>
          <p:nvPr>
            <p:ph idx="1"/>
          </p:nvPr>
        </p:nvSpPr>
        <p:spPr>
          <a:xfrm>
            <a:off x="610645" y="1419726"/>
            <a:ext cx="7994736" cy="4307180"/>
          </a:xfrm>
        </p:spPr>
        <p:txBody>
          <a:bodyPr>
            <a:normAutofit/>
          </a:bodyPr>
          <a:lstStyle/>
          <a:p>
            <a:pPr marL="0" indent="0">
              <a:buNone/>
            </a:pPr>
            <a:endParaRPr lang="en-US" altLang="ko-KR" sz="1800" dirty="0"/>
          </a:p>
          <a:p>
            <a:endParaRPr lang="en-US" altLang="ko-KR" sz="1800" dirty="0"/>
          </a:p>
          <a:p>
            <a:pPr marL="0" indent="0">
              <a:buNone/>
            </a:pPr>
            <a:endParaRPr lang="en-US" altLang="ko-KR" dirty="0" smtClean="0"/>
          </a:p>
          <a:p>
            <a:pPr marL="0" indent="0">
              <a:buNone/>
            </a:pPr>
            <a:endParaRPr lang="en-IN" sz="1800" dirty="0"/>
          </a:p>
        </p:txBody>
      </p:sp>
      <p:sp>
        <p:nvSpPr>
          <p:cNvPr id="4" name="Slide Number Placeholder 3"/>
          <p:cNvSpPr>
            <a:spLocks noGrp="1"/>
          </p:cNvSpPr>
          <p:nvPr>
            <p:ph type="sldNum" sz="quarter" idx="12"/>
          </p:nvPr>
        </p:nvSpPr>
        <p:spPr/>
        <p:txBody>
          <a:bodyPr/>
          <a:lstStyle/>
          <a:p>
            <a:pPr>
              <a:defRPr/>
            </a:pPr>
            <a:fld id="{224E1D60-AF39-49F8-A969-5C2E4164AAF8}" type="slidenum">
              <a:rPr lang="en-IN" smtClean="0"/>
              <a:pPr>
                <a:defRPr/>
              </a:pPr>
              <a:t>44</a:t>
            </a:fld>
            <a:endParaRPr lang="en-IN"/>
          </a:p>
        </p:txBody>
      </p:sp>
      <p:sp>
        <p:nvSpPr>
          <p:cNvPr id="5" name="Content Placeholder 2"/>
          <p:cNvSpPr txBox="1">
            <a:spLocks/>
          </p:cNvSpPr>
          <p:nvPr/>
        </p:nvSpPr>
        <p:spPr>
          <a:xfrm>
            <a:off x="795050" y="1150117"/>
            <a:ext cx="8099569" cy="5571371"/>
          </a:xfrm>
          <a:prstGeom prst="rect">
            <a:avLst/>
          </a:prstGeom>
        </p:spPr>
        <p:txBody>
          <a:bodyPr vert="horz" lIns="74663" tIns="37331" rIns="74663" bIns="37331" rtlCol="0">
            <a:noAutofit/>
          </a:bodyPr>
          <a:lstStyle>
            <a:lvl1pPr marL="338522" indent="-338522" algn="l" defTabSz="902726" rtl="0" eaLnBrk="1" latinLnBrk="0" hangingPunct="1">
              <a:spcBef>
                <a:spcPct val="20000"/>
              </a:spcBef>
              <a:buFont typeface="Arial" pitchFamily="34" charset="0"/>
              <a:buChar char="•"/>
              <a:defRPr sz="3174" kern="1200">
                <a:solidFill>
                  <a:schemeClr val="tx1"/>
                </a:solidFill>
                <a:latin typeface="+mn-lt"/>
                <a:ea typeface="+mn-ea"/>
                <a:cs typeface="+mn-cs"/>
              </a:defRPr>
            </a:lvl1pPr>
            <a:lvl2pPr marL="733465" indent="-282102" algn="l" defTabSz="902726" rtl="0" eaLnBrk="1" latinLnBrk="0" hangingPunct="1">
              <a:spcBef>
                <a:spcPct val="20000"/>
              </a:spcBef>
              <a:buFont typeface="Arial" pitchFamily="34" charset="0"/>
              <a:buChar char="–"/>
              <a:defRPr sz="2720" kern="1200">
                <a:solidFill>
                  <a:schemeClr val="tx1"/>
                </a:solidFill>
                <a:latin typeface="+mn-lt"/>
                <a:ea typeface="+mn-ea"/>
                <a:cs typeface="+mn-cs"/>
              </a:defRPr>
            </a:lvl2pPr>
            <a:lvl3pPr marL="1128407" indent="-225682" algn="l" defTabSz="902726" rtl="0" eaLnBrk="1" latinLnBrk="0" hangingPunct="1">
              <a:spcBef>
                <a:spcPct val="20000"/>
              </a:spcBef>
              <a:buFont typeface="Arial" pitchFamily="34" charset="0"/>
              <a:buChar char="•"/>
              <a:defRPr sz="2358" kern="1200">
                <a:solidFill>
                  <a:schemeClr val="tx1"/>
                </a:solidFill>
                <a:latin typeface="+mn-lt"/>
                <a:ea typeface="+mn-ea"/>
                <a:cs typeface="+mn-cs"/>
              </a:defRPr>
            </a:lvl3pPr>
            <a:lvl4pPr marL="1579771" indent="-225682" algn="l" defTabSz="902726" rtl="0" eaLnBrk="1" latinLnBrk="0" hangingPunct="1">
              <a:spcBef>
                <a:spcPct val="20000"/>
              </a:spcBef>
              <a:buFont typeface="Arial" pitchFamily="34" charset="0"/>
              <a:buChar char="–"/>
              <a:defRPr sz="1995" kern="1200">
                <a:solidFill>
                  <a:schemeClr val="tx1"/>
                </a:solidFill>
                <a:latin typeface="+mn-lt"/>
                <a:ea typeface="+mn-ea"/>
                <a:cs typeface="+mn-cs"/>
              </a:defRPr>
            </a:lvl4pPr>
            <a:lvl5pPr marL="2031133" indent="-225682" algn="l" defTabSz="902726" rtl="0" eaLnBrk="1" latinLnBrk="0" hangingPunct="1">
              <a:spcBef>
                <a:spcPct val="20000"/>
              </a:spcBef>
              <a:buFont typeface="Arial" pitchFamily="34" charset="0"/>
              <a:buChar char="»"/>
              <a:defRPr sz="1995" kern="1200">
                <a:solidFill>
                  <a:schemeClr val="tx1"/>
                </a:solidFill>
                <a:latin typeface="+mn-lt"/>
                <a:ea typeface="+mn-ea"/>
                <a:cs typeface="+mn-cs"/>
              </a:defRPr>
            </a:lvl5pPr>
            <a:lvl6pPr marL="2482496" indent="-225682" algn="l" defTabSz="902726" rtl="0" eaLnBrk="1" latinLnBrk="0" hangingPunct="1">
              <a:spcBef>
                <a:spcPct val="20000"/>
              </a:spcBef>
              <a:buFont typeface="Arial" pitchFamily="34" charset="0"/>
              <a:buChar char="•"/>
              <a:defRPr sz="1995" kern="1200">
                <a:solidFill>
                  <a:schemeClr val="tx1"/>
                </a:solidFill>
                <a:latin typeface="+mn-lt"/>
                <a:ea typeface="+mn-ea"/>
                <a:cs typeface="+mn-cs"/>
              </a:defRPr>
            </a:lvl6pPr>
            <a:lvl7pPr marL="2933860" indent="-225682" algn="l" defTabSz="902726" rtl="0" eaLnBrk="1" latinLnBrk="0" hangingPunct="1">
              <a:spcBef>
                <a:spcPct val="20000"/>
              </a:spcBef>
              <a:buFont typeface="Arial" pitchFamily="34" charset="0"/>
              <a:buChar char="•"/>
              <a:defRPr sz="1995" kern="1200">
                <a:solidFill>
                  <a:schemeClr val="tx1"/>
                </a:solidFill>
                <a:latin typeface="+mn-lt"/>
                <a:ea typeface="+mn-ea"/>
                <a:cs typeface="+mn-cs"/>
              </a:defRPr>
            </a:lvl7pPr>
            <a:lvl8pPr marL="3385222" indent="-225682" algn="l" defTabSz="902726" rtl="0" eaLnBrk="1" latinLnBrk="0" hangingPunct="1">
              <a:spcBef>
                <a:spcPct val="20000"/>
              </a:spcBef>
              <a:buFont typeface="Arial" pitchFamily="34" charset="0"/>
              <a:buChar char="•"/>
              <a:defRPr sz="1995" kern="1200">
                <a:solidFill>
                  <a:schemeClr val="tx1"/>
                </a:solidFill>
                <a:latin typeface="+mn-lt"/>
                <a:ea typeface="+mn-ea"/>
                <a:cs typeface="+mn-cs"/>
              </a:defRPr>
            </a:lvl8pPr>
            <a:lvl9pPr marL="3836586" indent="-225682" algn="l" defTabSz="902726" rtl="0" eaLnBrk="1" latinLnBrk="0" hangingPunct="1">
              <a:spcBef>
                <a:spcPct val="20000"/>
              </a:spcBef>
              <a:buFont typeface="Arial" pitchFamily="34" charset="0"/>
              <a:buChar char="•"/>
              <a:defRPr sz="1995" kern="1200">
                <a:solidFill>
                  <a:schemeClr val="tx1"/>
                </a:solidFill>
                <a:latin typeface="+mn-lt"/>
                <a:ea typeface="+mn-ea"/>
                <a:cs typeface="+mn-cs"/>
              </a:defRPr>
            </a:lvl9pPr>
          </a:lstStyle>
          <a:p>
            <a:pPr algn="just"/>
            <a:r>
              <a:rPr lang="en-US" sz="2400" b="1" dirty="0"/>
              <a:t>ISGF-NCIIPC Cyber Security Preparedness Survey</a:t>
            </a:r>
            <a:endParaRPr lang="en-US" sz="2400" dirty="0"/>
          </a:p>
          <a:p>
            <a:pPr lvl="1" algn="just"/>
            <a:r>
              <a:rPr lang="en-US" sz="2133" dirty="0"/>
              <a:t>Top 10 Findings and Recommendations submitted to </a:t>
            </a:r>
            <a:r>
              <a:rPr lang="en-US" sz="2133" dirty="0" err="1"/>
              <a:t>MoP</a:t>
            </a:r>
            <a:r>
              <a:rPr lang="en-US" sz="2133" dirty="0"/>
              <a:t> in 2015</a:t>
            </a:r>
          </a:p>
          <a:p>
            <a:pPr algn="just"/>
            <a:r>
              <a:rPr lang="en-US" sz="2400" b="1" dirty="0"/>
              <a:t>Workshops on Cyber Security for Power Systems (3 days) </a:t>
            </a:r>
          </a:p>
          <a:p>
            <a:pPr lvl="1" algn="just"/>
            <a:r>
              <a:rPr lang="en-US" sz="2133" dirty="0"/>
              <a:t>6 workshops conducted so far</a:t>
            </a:r>
          </a:p>
          <a:p>
            <a:pPr lvl="1" algn="just"/>
            <a:r>
              <a:rPr lang="en-US" sz="2133" dirty="0"/>
              <a:t>This is being ported to an E-Learning platform</a:t>
            </a:r>
            <a:endParaRPr lang="en-US" sz="2400" b="1" dirty="0"/>
          </a:p>
          <a:p>
            <a:pPr algn="just"/>
            <a:r>
              <a:rPr lang="en-US" sz="2400" b="1" dirty="0"/>
              <a:t>Two Semester Course on Cyber Security for Power Systems </a:t>
            </a:r>
          </a:p>
          <a:p>
            <a:pPr lvl="1" algn="just"/>
            <a:r>
              <a:rPr lang="en-US" sz="2133" dirty="0"/>
              <a:t>Course content is ready; working with universities to launch </a:t>
            </a:r>
          </a:p>
          <a:p>
            <a:pPr algn="just"/>
            <a:r>
              <a:rPr lang="en-US" sz="2400" b="1" dirty="0"/>
              <a:t>Global Smart Grid Federation (GSGF)</a:t>
            </a:r>
          </a:p>
          <a:p>
            <a:pPr lvl="1" algn="just"/>
            <a:r>
              <a:rPr lang="en-US" sz="2133" dirty="0"/>
              <a:t>ISGF is Chairing a Work Group on Cyber Security</a:t>
            </a:r>
          </a:p>
          <a:p>
            <a:pPr lvl="1" algn="just"/>
            <a:r>
              <a:rPr lang="en-US" sz="2133" dirty="0"/>
              <a:t>First Report of this Work Group issued </a:t>
            </a:r>
          </a:p>
          <a:p>
            <a:pPr algn="just"/>
            <a:r>
              <a:rPr lang="en-US" sz="2400" b="1" dirty="0"/>
              <a:t>Indian Manual on Cyber Security for Power Systems</a:t>
            </a:r>
          </a:p>
          <a:p>
            <a:pPr lvl="1" algn="just"/>
            <a:r>
              <a:rPr lang="en-US" sz="2133" dirty="0"/>
              <a:t>Draft submitted to </a:t>
            </a:r>
            <a:r>
              <a:rPr lang="en-US" sz="2133" dirty="0" err="1"/>
              <a:t>MoP</a:t>
            </a:r>
            <a:r>
              <a:rPr lang="en-US" sz="2133" dirty="0"/>
              <a:t> which is under finalization </a:t>
            </a:r>
            <a:endParaRPr lang="en-IN" sz="2133" dirty="0"/>
          </a:p>
        </p:txBody>
      </p:sp>
    </p:spTree>
    <p:extLst>
      <p:ext uri="{BB962C8B-B14F-4D97-AF65-F5344CB8AC3E}">
        <p14:creationId xmlns:p14="http://schemas.microsoft.com/office/powerpoint/2010/main" val="34575778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631825" y="1481138"/>
            <a:ext cx="8115300" cy="3673475"/>
          </a:xfrm>
        </p:spPr>
        <p:txBody>
          <a:bodyPr/>
          <a:lstStyle/>
          <a:p>
            <a:pPr marL="0" indent="0" algn="ctr">
              <a:buFont typeface="Wingdings" pitchFamily="2" charset="2"/>
              <a:buNone/>
            </a:pPr>
            <a:endParaRPr lang="en-GB" altLang="en-US" sz="4000" dirty="0">
              <a:solidFill>
                <a:srgbClr val="002060"/>
              </a:solidFill>
            </a:endParaRPr>
          </a:p>
          <a:p>
            <a:pPr marL="0" indent="0" algn="ctr">
              <a:buNone/>
            </a:pPr>
            <a:endParaRPr lang="en-GB" altLang="en-US" sz="4000" dirty="0">
              <a:solidFill>
                <a:srgbClr val="002060"/>
              </a:solidFill>
            </a:endParaRPr>
          </a:p>
          <a:p>
            <a:pPr marL="0" indent="0" algn="ctr">
              <a:buNone/>
            </a:pPr>
            <a:r>
              <a:rPr lang="en-GB" altLang="en-US" sz="4000" dirty="0">
                <a:solidFill>
                  <a:srgbClr val="002060"/>
                </a:solidFill>
              </a:rPr>
              <a:t>Smart </a:t>
            </a:r>
            <a:r>
              <a:rPr lang="en-GB" altLang="en-US" sz="4000" dirty="0" smtClean="0">
                <a:solidFill>
                  <a:srgbClr val="002060"/>
                </a:solidFill>
              </a:rPr>
              <a:t>Cities </a:t>
            </a:r>
            <a:r>
              <a:rPr lang="en-GB" altLang="en-US" sz="4000" dirty="0">
                <a:solidFill>
                  <a:srgbClr val="002060"/>
                </a:solidFill>
              </a:rPr>
              <a:t>in </a:t>
            </a:r>
            <a:r>
              <a:rPr lang="en-GB" altLang="en-US" sz="4000" dirty="0" smtClean="0">
                <a:solidFill>
                  <a:srgbClr val="002060"/>
                </a:solidFill>
              </a:rPr>
              <a:t>India</a:t>
            </a:r>
          </a:p>
          <a:p>
            <a:pPr marL="0" indent="0" algn="ctr">
              <a:buNone/>
            </a:pPr>
            <a:r>
              <a:rPr lang="en-GB" altLang="en-US" sz="4000" dirty="0" smtClean="0">
                <a:solidFill>
                  <a:srgbClr val="002060"/>
                </a:solidFill>
              </a:rPr>
              <a:t>Policies &amp; Standards</a:t>
            </a:r>
            <a:endParaRPr lang="en-GB" altLang="en-US" sz="4000" dirty="0">
              <a:solidFill>
                <a:srgbClr val="002060"/>
              </a:solidFill>
            </a:endParaRPr>
          </a:p>
        </p:txBody>
      </p:sp>
    </p:spTree>
    <p:extLst>
      <p:ext uri="{BB962C8B-B14F-4D97-AF65-F5344CB8AC3E}">
        <p14:creationId xmlns:p14="http://schemas.microsoft.com/office/powerpoint/2010/main" val="3313912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ln>
            <a:solidFill>
              <a:schemeClr val="tx1"/>
            </a:solidFill>
          </a:ln>
        </p:spPr>
        <p:txBody>
          <a:bodyPr>
            <a:normAutofit fontScale="90000"/>
          </a:bodyPr>
          <a:lstStyle/>
          <a:p>
            <a:r>
              <a:rPr lang="en-US" dirty="0" smtClean="0"/>
              <a:t>Smart City Mission</a:t>
            </a:r>
            <a:endParaRPr lang="en-US" dirty="0"/>
          </a:p>
        </p:txBody>
      </p:sp>
      <p:sp>
        <p:nvSpPr>
          <p:cNvPr id="3" name="Content Placeholder 2"/>
          <p:cNvSpPr>
            <a:spLocks noGrp="1"/>
          </p:cNvSpPr>
          <p:nvPr>
            <p:ph idx="1"/>
          </p:nvPr>
        </p:nvSpPr>
        <p:spPr>
          <a:xfrm>
            <a:off x="457200" y="1066800"/>
            <a:ext cx="8229600" cy="5216013"/>
          </a:xfrm>
          <a:ln>
            <a:solidFill>
              <a:schemeClr val="tx1">
                <a:lumMod val="85000"/>
                <a:lumOff val="15000"/>
              </a:schemeClr>
            </a:solidFill>
          </a:ln>
        </p:spPr>
        <p:txBody>
          <a:bodyPr>
            <a:normAutofit fontScale="92500" lnSpcReduction="20000"/>
          </a:bodyPr>
          <a:lstStyle/>
          <a:p>
            <a:pPr algn="just">
              <a:spcBef>
                <a:spcPts val="0"/>
              </a:spcBef>
              <a:buFont typeface="Wingdings" pitchFamily="2" charset="2"/>
              <a:buChar char="Ø"/>
            </a:pPr>
            <a:r>
              <a:rPr lang="en-US" sz="2000" dirty="0" smtClean="0"/>
              <a:t>PM </a:t>
            </a:r>
            <a:r>
              <a:rPr lang="en-US" sz="2000" dirty="0" err="1" smtClean="0"/>
              <a:t>Modi</a:t>
            </a:r>
            <a:r>
              <a:rPr lang="en-US" sz="2000" dirty="0" smtClean="0"/>
              <a:t> launched </a:t>
            </a:r>
            <a:r>
              <a:rPr lang="en-US" sz="2000" b="1" i="1" dirty="0" smtClean="0"/>
              <a:t>100 </a:t>
            </a:r>
            <a:r>
              <a:rPr lang="en-US" sz="2000" b="1" i="1" dirty="0"/>
              <a:t>smart cities </a:t>
            </a:r>
            <a:r>
              <a:rPr lang="en-US" sz="2000" b="1" i="1" dirty="0" smtClean="0"/>
              <a:t>mission </a:t>
            </a:r>
            <a:r>
              <a:rPr lang="en-US" sz="2000" dirty="0" smtClean="0"/>
              <a:t>On 25</a:t>
            </a:r>
            <a:r>
              <a:rPr lang="en-US" sz="2000" baseline="30000" dirty="0" smtClean="0"/>
              <a:t>th</a:t>
            </a:r>
            <a:r>
              <a:rPr lang="en-US" sz="2000" dirty="0" smtClean="0"/>
              <a:t> June 2015.</a:t>
            </a:r>
          </a:p>
          <a:p>
            <a:pPr algn="just">
              <a:spcBef>
                <a:spcPts val="0"/>
              </a:spcBef>
              <a:buFont typeface="Wingdings" pitchFamily="2" charset="2"/>
              <a:buChar char="Ø"/>
            </a:pPr>
            <a:endParaRPr lang="en-US" sz="2000" dirty="0" smtClean="0"/>
          </a:p>
          <a:p>
            <a:pPr marL="858838" indent="-401638" algn="just">
              <a:spcBef>
                <a:spcPts val="0"/>
              </a:spcBef>
              <a:buFont typeface="Wingdings" pitchFamily="2" charset="2"/>
              <a:buChar char="Ø"/>
            </a:pPr>
            <a:r>
              <a:rPr lang="en-US" sz="2000" dirty="0" smtClean="0"/>
              <a:t>Create</a:t>
            </a:r>
            <a:r>
              <a:rPr lang="en-US" sz="2000" dirty="0"/>
              <a:t> </a:t>
            </a:r>
            <a:r>
              <a:rPr lang="en-US" sz="2000" b="1" dirty="0"/>
              <a:t>core infrastructure</a:t>
            </a:r>
            <a:r>
              <a:rPr lang="en-US" sz="2000" dirty="0"/>
              <a:t> </a:t>
            </a:r>
            <a:endParaRPr lang="en-US" sz="2000" dirty="0" smtClean="0"/>
          </a:p>
          <a:p>
            <a:pPr marL="858838" indent="-401638" algn="just">
              <a:spcBef>
                <a:spcPts val="0"/>
              </a:spcBef>
              <a:buFont typeface="Wingdings" pitchFamily="2" charset="2"/>
              <a:buChar char="Ø"/>
            </a:pPr>
            <a:r>
              <a:rPr lang="en-US" sz="2000" dirty="0" smtClean="0"/>
              <a:t>Provide a </a:t>
            </a:r>
            <a:r>
              <a:rPr lang="en-US" sz="2000" dirty="0"/>
              <a:t>decent quality of </a:t>
            </a:r>
            <a:r>
              <a:rPr lang="en-US" sz="2000" dirty="0" smtClean="0"/>
              <a:t>life</a:t>
            </a:r>
          </a:p>
          <a:p>
            <a:pPr marL="858838" indent="-401638" algn="just">
              <a:spcBef>
                <a:spcPts val="0"/>
              </a:spcBef>
              <a:buFont typeface="Wingdings" pitchFamily="2" charset="2"/>
              <a:buChar char="Ø"/>
            </a:pPr>
            <a:r>
              <a:rPr lang="en-US" sz="2000" dirty="0" smtClean="0"/>
              <a:t>Build clean </a:t>
            </a:r>
            <a:r>
              <a:rPr lang="en-US" sz="2000" dirty="0"/>
              <a:t>and sustainable environment and application </a:t>
            </a:r>
            <a:endParaRPr lang="en-US" sz="2000" dirty="0" smtClean="0"/>
          </a:p>
          <a:p>
            <a:pPr algn="just">
              <a:spcBef>
                <a:spcPts val="0"/>
              </a:spcBef>
              <a:buFont typeface="Wingdings" pitchFamily="2" charset="2"/>
              <a:buChar char="Ø"/>
            </a:pPr>
            <a:endParaRPr lang="en-US" sz="2000" dirty="0"/>
          </a:p>
          <a:p>
            <a:pPr algn="just">
              <a:spcBef>
                <a:spcPts val="0"/>
              </a:spcBef>
              <a:buFont typeface="Wingdings" pitchFamily="2" charset="2"/>
              <a:buChar char="Ø"/>
            </a:pPr>
            <a:r>
              <a:rPr lang="en-US" sz="2000" dirty="0" smtClean="0"/>
              <a:t>Over Rs. 48000 </a:t>
            </a:r>
            <a:r>
              <a:rPr lang="en-US" sz="2000" dirty="0" err="1" smtClean="0"/>
              <a:t>cr</a:t>
            </a:r>
            <a:r>
              <a:rPr lang="en-US" sz="2000" dirty="0" smtClean="0"/>
              <a:t> allocated to Smart Cities for next 5 years.</a:t>
            </a:r>
          </a:p>
          <a:p>
            <a:pPr marL="1092200" lvl="1" indent="-346075">
              <a:spcBef>
                <a:spcPts val="0"/>
              </a:spcBef>
              <a:buNone/>
            </a:pPr>
            <a:endParaRPr lang="en-US" sz="2000" dirty="0"/>
          </a:p>
          <a:p>
            <a:pPr>
              <a:spcBef>
                <a:spcPts val="0"/>
              </a:spcBef>
              <a:buFont typeface="Wingdings" pitchFamily="2" charset="2"/>
              <a:buChar char="Ø"/>
            </a:pPr>
            <a:r>
              <a:rPr lang="en-US" sz="2000" b="1" dirty="0" smtClean="0"/>
              <a:t>Smart City Mission- Strategies </a:t>
            </a:r>
            <a:r>
              <a:rPr lang="en-US" sz="2000" dirty="0" smtClean="0"/>
              <a:t>:</a:t>
            </a:r>
          </a:p>
          <a:p>
            <a:pPr marL="713232">
              <a:spcBef>
                <a:spcPts val="0"/>
              </a:spcBef>
            </a:pPr>
            <a:r>
              <a:rPr lang="en-US" sz="2000" dirty="0" smtClean="0"/>
              <a:t>City Improvement (Retrofitting)</a:t>
            </a:r>
          </a:p>
          <a:p>
            <a:pPr marL="713232">
              <a:spcBef>
                <a:spcPts val="0"/>
              </a:spcBef>
            </a:pPr>
            <a:r>
              <a:rPr lang="en-US" sz="2000" dirty="0" smtClean="0"/>
              <a:t>City Renewal ( Redevelopment)</a:t>
            </a:r>
          </a:p>
          <a:p>
            <a:pPr marL="713232">
              <a:spcBef>
                <a:spcPts val="0"/>
              </a:spcBef>
            </a:pPr>
            <a:r>
              <a:rPr lang="en-US" sz="2000" dirty="0" smtClean="0"/>
              <a:t>City Extension ( Greenfield)</a:t>
            </a:r>
          </a:p>
          <a:p>
            <a:pPr marL="713232">
              <a:spcBef>
                <a:spcPts val="0"/>
              </a:spcBef>
            </a:pPr>
            <a:r>
              <a:rPr lang="en-US" sz="2000" dirty="0" smtClean="0"/>
              <a:t>Pan City Initiatives  ( Smart Solution)</a:t>
            </a:r>
          </a:p>
          <a:p>
            <a:pPr marL="713232">
              <a:spcBef>
                <a:spcPts val="0"/>
              </a:spcBef>
              <a:buNone/>
            </a:pPr>
            <a:endParaRPr lang="en-US" sz="2000" dirty="0" smtClean="0"/>
          </a:p>
          <a:p>
            <a:pPr lvl="0">
              <a:buFont typeface="Wingdings" pitchFamily="2" charset="2"/>
              <a:buChar char="Ø"/>
            </a:pPr>
            <a:r>
              <a:rPr lang="en-US" sz="2000" b="1" dirty="0" smtClean="0"/>
              <a:t>Smart City Mission- Convergence with other Government Schemes:</a:t>
            </a:r>
          </a:p>
          <a:p>
            <a:pPr marL="713232">
              <a:spcBef>
                <a:spcPts val="0"/>
              </a:spcBef>
            </a:pPr>
            <a:r>
              <a:rPr lang="en-US" sz="2000" dirty="0" smtClean="0"/>
              <a:t>Atal Mission for Rejuvenation and Urban Transformation (AMRUT)</a:t>
            </a:r>
          </a:p>
          <a:p>
            <a:pPr marL="713232">
              <a:spcBef>
                <a:spcPts val="0"/>
              </a:spcBef>
            </a:pPr>
            <a:r>
              <a:rPr lang="en-US" sz="2000" dirty="0" smtClean="0"/>
              <a:t>Heritage City Development and Augmentation </a:t>
            </a:r>
            <a:r>
              <a:rPr lang="en-US" sz="2000" dirty="0" err="1" smtClean="0"/>
              <a:t>Yojana</a:t>
            </a:r>
            <a:r>
              <a:rPr lang="en-US" sz="2000" dirty="0" smtClean="0"/>
              <a:t> (HRIDAY)</a:t>
            </a:r>
          </a:p>
          <a:p>
            <a:pPr marL="713232">
              <a:spcBef>
                <a:spcPts val="0"/>
              </a:spcBef>
            </a:pPr>
            <a:r>
              <a:rPr lang="en-US" sz="2000" dirty="0" err="1" smtClean="0"/>
              <a:t>Swachh</a:t>
            </a:r>
            <a:r>
              <a:rPr lang="en-US" sz="2000" dirty="0" smtClean="0"/>
              <a:t> Bharat Mission (SBM)</a:t>
            </a:r>
          </a:p>
          <a:p>
            <a:pPr marL="713232" lvl="0">
              <a:spcBef>
                <a:spcPts val="0"/>
              </a:spcBef>
            </a:pPr>
            <a:r>
              <a:rPr lang="en-US" sz="2000" dirty="0" smtClean="0"/>
              <a:t>Digital India</a:t>
            </a:r>
          </a:p>
          <a:p>
            <a:pPr marL="713232" lvl="0">
              <a:spcBef>
                <a:spcPts val="0"/>
              </a:spcBef>
            </a:pPr>
            <a:r>
              <a:rPr lang="en-US" sz="2000" dirty="0" smtClean="0"/>
              <a:t>Housing for All</a:t>
            </a:r>
          </a:p>
          <a:p>
            <a:pPr marL="713232" lvl="3" indent="-347472">
              <a:spcBef>
                <a:spcPts val="0"/>
              </a:spcBef>
              <a:buNone/>
            </a:pPr>
            <a:endParaRPr lang="en-US" sz="1400" dirty="0" smtClean="0"/>
          </a:p>
          <a:p>
            <a:pPr marL="713232" lvl="3" indent="-347472">
              <a:spcBef>
                <a:spcPts val="0"/>
              </a:spcBef>
              <a:buNone/>
            </a:pPr>
            <a:endParaRPr lang="en-US" sz="1400" dirty="0" smtClean="0"/>
          </a:p>
          <a:p>
            <a:pPr marL="713232" lvl="3" indent="-347472">
              <a:spcBef>
                <a:spcPts val="0"/>
              </a:spcBef>
              <a:buNone/>
            </a:pPr>
            <a:endParaRPr lang="en-US" sz="1400" dirty="0" smtClean="0"/>
          </a:p>
          <a:p>
            <a:pPr lvl="1" indent="0">
              <a:spcBef>
                <a:spcPts val="0"/>
              </a:spcBef>
            </a:pPr>
            <a:endParaRPr lang="en-US" sz="800" dirty="0"/>
          </a:p>
          <a:p>
            <a:pPr lvl="1" indent="0">
              <a:spcBef>
                <a:spcPts val="0"/>
              </a:spcBef>
            </a:pPr>
            <a:endParaRPr lang="en-US" sz="800" dirty="0" smtClean="0"/>
          </a:p>
        </p:txBody>
      </p:sp>
    </p:spTree>
    <p:extLst>
      <p:ext uri="{BB962C8B-B14F-4D97-AF65-F5344CB8AC3E}">
        <p14:creationId xmlns:p14="http://schemas.microsoft.com/office/powerpoint/2010/main" val="18537750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ln>
            <a:solidFill>
              <a:schemeClr val="tx1"/>
            </a:solidFill>
          </a:ln>
        </p:spPr>
        <p:txBody>
          <a:bodyPr>
            <a:normAutofit fontScale="90000"/>
          </a:bodyPr>
          <a:lstStyle/>
          <a:p>
            <a:r>
              <a:rPr lang="en-US" dirty="0" smtClean="0"/>
              <a:t>Smart City Mission</a:t>
            </a:r>
            <a:endParaRPr lang="en-US" dirty="0"/>
          </a:p>
        </p:txBody>
      </p:sp>
      <p:graphicFrame>
        <p:nvGraphicFramePr>
          <p:cNvPr id="4" name="Content Placeholder 3"/>
          <p:cNvGraphicFramePr>
            <a:graphicFrameLocks noGrp="1"/>
          </p:cNvGraphicFramePr>
          <p:nvPr>
            <p:ph idx="1"/>
          </p:nvPr>
        </p:nvGraphicFramePr>
        <p:xfrm>
          <a:off x="457200" y="1066800"/>
          <a:ext cx="82296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82563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5635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txBody>
          <a:bodyPr vert="horz" wrap="square" lIns="90488" tIns="44450" rIns="90488" bIns="44450" numCol="1" anchor="b" anchorCtr="0" compatLnSpc="1">
            <a:prstTxWarp prst="textNoShape">
              <a:avLst/>
            </a:prstTxWarp>
            <a:normAutofit fontScale="90000" lnSpcReduction="20000"/>
          </a:bodyPr>
          <a:lstStyle>
            <a:lvl1pPr eaLnBrk="0" hangingPunct="0">
              <a:defRPr sz="4000" b="0">
                <a:solidFill>
                  <a:srgbClr val="006699"/>
                </a:solidFill>
                <a:latin typeface="Calibri" pitchFamily="34" charset="0"/>
                <a:ea typeface="Calibri" pitchFamily="34" charset="0"/>
                <a:cs typeface="Calibri" pitchFamily="34" charset="0"/>
              </a:defRPr>
            </a:lvl1pPr>
            <a:lvl2pPr eaLnBrk="0" hangingPunct="0">
              <a:defRPr sz="3600">
                <a:solidFill>
                  <a:srgbClr val="006699"/>
                </a:solidFill>
                <a:latin typeface="Calibri" pitchFamily="34" charset="0"/>
                <a:ea typeface="Calibri" pitchFamily="34" charset="0"/>
                <a:cs typeface="Calibri" pitchFamily="34" charset="0"/>
              </a:defRPr>
            </a:lvl2pPr>
            <a:lvl3pPr eaLnBrk="0" hangingPunct="0">
              <a:defRPr sz="3600">
                <a:solidFill>
                  <a:srgbClr val="006699"/>
                </a:solidFill>
                <a:latin typeface="Calibri" pitchFamily="34" charset="0"/>
                <a:ea typeface="Calibri" pitchFamily="34" charset="0"/>
                <a:cs typeface="Calibri" pitchFamily="34" charset="0"/>
              </a:defRPr>
            </a:lvl3pPr>
            <a:lvl4pPr eaLnBrk="0" hangingPunct="0">
              <a:defRPr sz="3600">
                <a:solidFill>
                  <a:srgbClr val="006699"/>
                </a:solidFill>
                <a:latin typeface="Calibri" pitchFamily="34" charset="0"/>
                <a:ea typeface="Calibri" pitchFamily="34" charset="0"/>
                <a:cs typeface="Calibri" pitchFamily="34" charset="0"/>
              </a:defRPr>
            </a:lvl4pPr>
            <a:lvl5pPr eaLnBrk="0" hangingPunct="0">
              <a:defRPr sz="3600">
                <a:solidFill>
                  <a:srgbClr val="006699"/>
                </a:solidFill>
                <a:latin typeface="Calibri" pitchFamily="34" charset="0"/>
                <a:ea typeface="Calibri" pitchFamily="34" charset="0"/>
                <a:cs typeface="Calibri" pitchFamily="34" charset="0"/>
              </a:defRPr>
            </a:lvl5pPr>
            <a:lvl6pPr marL="457200" eaLnBrk="0" fontAlgn="base" hangingPunct="0">
              <a:spcBef>
                <a:spcPct val="0"/>
              </a:spcBef>
              <a:spcAft>
                <a:spcPct val="0"/>
              </a:spcAft>
              <a:defRPr sz="3200" b="1">
                <a:solidFill>
                  <a:srgbClr val="777777"/>
                </a:solidFill>
                <a:latin typeface="Arial" charset="0"/>
              </a:defRPr>
            </a:lvl6pPr>
            <a:lvl7pPr marL="914400" eaLnBrk="0" fontAlgn="base" hangingPunct="0">
              <a:spcBef>
                <a:spcPct val="0"/>
              </a:spcBef>
              <a:spcAft>
                <a:spcPct val="0"/>
              </a:spcAft>
              <a:defRPr sz="3200" b="1">
                <a:solidFill>
                  <a:srgbClr val="777777"/>
                </a:solidFill>
                <a:latin typeface="Arial" charset="0"/>
              </a:defRPr>
            </a:lvl7pPr>
            <a:lvl8pPr marL="1371600" eaLnBrk="0" fontAlgn="base" hangingPunct="0">
              <a:spcBef>
                <a:spcPct val="0"/>
              </a:spcBef>
              <a:spcAft>
                <a:spcPct val="0"/>
              </a:spcAft>
              <a:defRPr sz="3200" b="1">
                <a:solidFill>
                  <a:srgbClr val="777777"/>
                </a:solidFill>
                <a:latin typeface="Arial" charset="0"/>
              </a:defRPr>
            </a:lvl8pPr>
            <a:lvl9pPr marL="1828800" eaLnBrk="0" fontAlgn="base" hangingPunct="0">
              <a:spcBef>
                <a:spcPct val="0"/>
              </a:spcBef>
              <a:spcAft>
                <a:spcPct val="0"/>
              </a:spcAft>
              <a:defRPr sz="3200" b="1">
                <a:solidFill>
                  <a:srgbClr val="777777"/>
                </a:solidFill>
                <a:latin typeface="Arial" charset="0"/>
              </a:defRPr>
            </a:lvl9pPr>
          </a:lstStyle>
          <a:p>
            <a:r>
              <a:rPr lang="en-US" dirty="0"/>
              <a:t>Criteria for Smart Cities </a:t>
            </a:r>
          </a:p>
        </p:txBody>
      </p:sp>
      <p:sp>
        <p:nvSpPr>
          <p:cNvPr id="3" name="Content Placeholder 2"/>
          <p:cNvSpPr txBox="1">
            <a:spLocks/>
          </p:cNvSpPr>
          <p:nvPr/>
        </p:nvSpPr>
        <p:spPr>
          <a:xfrm>
            <a:off x="457200" y="990600"/>
            <a:ext cx="8229600" cy="5410200"/>
          </a:xfrm>
          <a:prstGeom prst="rect">
            <a:avLst/>
          </a:prstGeom>
          <a:noFill/>
          <a:ln>
            <a:solidFill>
              <a:schemeClr val="tx1">
                <a:lumMod val="85000"/>
                <a:lumOff val="15000"/>
              </a:schemeClr>
            </a:solidFill>
          </a:ln>
          <a:extLst>
            <a:ext uri="{909E8E84-426E-40DD-AFC4-6F175D3DCCD1}">
              <a14:hiddenFill xmlns:a14="http://schemas.microsoft.com/office/drawing/2010/main">
                <a:solidFill>
                  <a:srgbClr val="FFFFFF"/>
                </a:solidFill>
              </a14:hiddenFill>
            </a:ext>
          </a:extLst>
        </p:spPr>
        <p:txBody>
          <a:bodyPr vert="horz" wrap="square" lIns="90488" tIns="44450" rIns="90488" bIns="44450" numCol="1" anchor="t" anchorCtr="0" compatLnSpc="1">
            <a:prstTxWarp prst="textNoShape">
              <a:avLst/>
            </a:prstTxWarp>
            <a:normAutofit/>
          </a:bodyPr>
          <a:lstStyle>
            <a:lvl1pPr marL="457200" indent="-457200" algn="just" eaLnBrk="0" hangingPunct="0">
              <a:spcBef>
                <a:spcPts val="0"/>
              </a:spcBef>
              <a:buClr>
                <a:srgbClr val="006699"/>
              </a:buClr>
              <a:buFont typeface="Wingdings" pitchFamily="2" charset="2"/>
              <a:buChar char="Ø"/>
              <a:defRPr sz="2000">
                <a:solidFill>
                  <a:schemeClr val="tx2"/>
                </a:solidFill>
                <a:latin typeface="Calibri" pitchFamily="34" charset="0"/>
                <a:ea typeface="Calibri" pitchFamily="34" charset="0"/>
                <a:cs typeface="Calibri" pitchFamily="34" charset="0"/>
              </a:defRPr>
            </a:lvl1pPr>
            <a:lvl2pPr marL="1092200" lvl="1" indent="-346075" eaLnBrk="0" hangingPunct="0">
              <a:spcBef>
                <a:spcPts val="0"/>
              </a:spcBef>
              <a:buClr>
                <a:srgbClr val="006699"/>
              </a:buClr>
              <a:buFont typeface="Times New Roman" pitchFamily="18" charset="0"/>
              <a:buNone/>
              <a:defRPr sz="2000">
                <a:solidFill>
                  <a:schemeClr val="tx2"/>
                </a:solidFill>
                <a:latin typeface="Calibri" pitchFamily="34" charset="0"/>
                <a:ea typeface="Calibri" pitchFamily="34" charset="0"/>
                <a:cs typeface="Calibri" pitchFamily="34" charset="0"/>
              </a:defRPr>
            </a:lvl2pPr>
            <a:lvl3pPr marL="1608138" indent="-468313" eaLnBrk="0" hangingPunct="0">
              <a:spcBef>
                <a:spcPct val="20000"/>
              </a:spcBef>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713232" lvl="3" indent="-347472" eaLnBrk="0" hangingPunct="0">
              <a:spcBef>
                <a:spcPts val="0"/>
              </a:spcBef>
              <a:buClr>
                <a:srgbClr val="006699"/>
              </a:buClr>
              <a:buNone/>
              <a:defRPr sz="1400">
                <a:solidFill>
                  <a:schemeClr val="tx2"/>
                </a:solidFill>
                <a:latin typeface="Calibri" pitchFamily="34" charset="0"/>
                <a:ea typeface="Calibri" pitchFamily="34" charset="0"/>
                <a:cs typeface="Calibri" pitchFamily="34" charset="0"/>
              </a:defRPr>
            </a:lvl4pPr>
            <a:lvl5pPr marL="2517775" indent="-228600" eaLnBrk="0" hangingPunct="0">
              <a:spcBef>
                <a:spcPct val="20000"/>
              </a:spcBef>
              <a:buSzPct val="100000"/>
              <a:buChar char="»"/>
              <a:defRPr sz="2000">
                <a:latin typeface="+mn-lt"/>
                <a:ea typeface="Calibri" pitchFamily="34" charset="0"/>
                <a:cs typeface="Calibri" pitchFamily="34" charset="0"/>
              </a:defRPr>
            </a:lvl5pPr>
            <a:lvl6pPr marL="2974975" indent="-228600" eaLnBrk="0" fontAlgn="base" hangingPunct="0">
              <a:spcBef>
                <a:spcPct val="20000"/>
              </a:spcBef>
              <a:spcAft>
                <a:spcPct val="0"/>
              </a:spcAft>
              <a:buSzPct val="100000"/>
              <a:buChar char="»"/>
              <a:defRPr sz="2000">
                <a:latin typeface="+mn-lt"/>
              </a:defRPr>
            </a:lvl6pPr>
            <a:lvl7pPr marL="3432175" indent="-228600" eaLnBrk="0" fontAlgn="base" hangingPunct="0">
              <a:spcBef>
                <a:spcPct val="20000"/>
              </a:spcBef>
              <a:spcAft>
                <a:spcPct val="0"/>
              </a:spcAft>
              <a:buSzPct val="100000"/>
              <a:buChar char="»"/>
              <a:defRPr sz="2000">
                <a:latin typeface="+mn-lt"/>
              </a:defRPr>
            </a:lvl7pPr>
            <a:lvl8pPr marL="3889375" indent="-228600" eaLnBrk="0" fontAlgn="base" hangingPunct="0">
              <a:spcBef>
                <a:spcPct val="20000"/>
              </a:spcBef>
              <a:spcAft>
                <a:spcPct val="0"/>
              </a:spcAft>
              <a:buSzPct val="100000"/>
              <a:buChar char="»"/>
              <a:defRPr sz="2000">
                <a:latin typeface="+mn-lt"/>
              </a:defRPr>
            </a:lvl8pPr>
            <a:lvl9pPr marL="4346575" indent="-228600" eaLnBrk="0" fontAlgn="base" hangingPunct="0">
              <a:spcBef>
                <a:spcPct val="20000"/>
              </a:spcBef>
              <a:spcAft>
                <a:spcPct val="0"/>
              </a:spcAft>
              <a:buSzPct val="100000"/>
              <a:buChar char="»"/>
              <a:defRPr sz="2000">
                <a:latin typeface="+mn-lt"/>
              </a:defRPr>
            </a:lvl9pPr>
          </a:lstStyle>
          <a:p>
            <a:r>
              <a:rPr lang="en-US" sz="2400" dirty="0"/>
              <a:t>Smart City Mission- Selection process : Each aspiring city competes for selection as a smart city in what is called a ‘City Challenge’. </a:t>
            </a:r>
          </a:p>
          <a:p>
            <a:r>
              <a:rPr lang="en-US" sz="2400" dirty="0"/>
              <a:t>There are two stages in the selection process:</a:t>
            </a:r>
          </a:p>
          <a:p>
            <a:pPr lvl="3">
              <a:buFont typeface="Wingdings" panose="05000000000000000000" pitchFamily="2" charset="2"/>
              <a:buChar char="Ø"/>
            </a:pPr>
            <a:r>
              <a:rPr lang="en-US" sz="1600" dirty="0"/>
              <a:t>Stage 1 of the competition: </a:t>
            </a:r>
            <a:r>
              <a:rPr lang="en-US" sz="1600" dirty="0" err="1"/>
              <a:t>Shortlisting</a:t>
            </a:r>
            <a:r>
              <a:rPr lang="en-US" sz="1600" dirty="0"/>
              <a:t> of cities by States </a:t>
            </a:r>
          </a:p>
          <a:p>
            <a:pPr lvl="3">
              <a:buFont typeface="Wingdings" panose="05000000000000000000" pitchFamily="2" charset="2"/>
              <a:buChar char="Ø"/>
            </a:pPr>
            <a:r>
              <a:rPr lang="en-US" sz="1600" dirty="0"/>
              <a:t>Stage 2 of the competition: The Challenge round for selection</a:t>
            </a:r>
          </a:p>
          <a:p>
            <a:pPr lvl="3">
              <a:buFont typeface="Wingdings" panose="05000000000000000000" pitchFamily="2" charset="2"/>
              <a:buChar char="Ø"/>
            </a:pPr>
            <a:endParaRPr lang="en-US" sz="1600" dirty="0"/>
          </a:p>
          <a:p>
            <a:r>
              <a:rPr lang="en-US" sz="2400" dirty="0"/>
              <a:t>Fund released and distribution:</a:t>
            </a:r>
          </a:p>
          <a:p>
            <a:pPr lvl="3">
              <a:buFont typeface="Wingdings" panose="05000000000000000000" pitchFamily="2" charset="2"/>
              <a:buChar char="Ø"/>
            </a:pPr>
            <a:r>
              <a:rPr lang="en-US" sz="1600" dirty="0"/>
              <a:t>Fund can be used as follows-</a:t>
            </a:r>
          </a:p>
          <a:p>
            <a:pPr lvl="3">
              <a:buFont typeface="Wingdings" panose="05000000000000000000" pitchFamily="2" charset="2"/>
              <a:buChar char="Ø"/>
            </a:pPr>
            <a:r>
              <a:rPr lang="en-US" sz="1600" dirty="0"/>
              <a:t>Project fund:  93%</a:t>
            </a:r>
          </a:p>
          <a:p>
            <a:pPr lvl="3">
              <a:buFont typeface="Wingdings" panose="05000000000000000000" pitchFamily="2" charset="2"/>
              <a:buChar char="Ø"/>
            </a:pPr>
            <a:r>
              <a:rPr lang="en-US" sz="1600" dirty="0"/>
              <a:t>State/ ULB ( Administrative and office expenses): 5 %</a:t>
            </a:r>
          </a:p>
          <a:p>
            <a:pPr lvl="3">
              <a:buFont typeface="Wingdings" panose="05000000000000000000" pitchFamily="2" charset="2"/>
              <a:buChar char="Ø"/>
            </a:pPr>
            <a:r>
              <a:rPr lang="en-US" sz="1600" dirty="0"/>
              <a:t>MOUD (Administrative and office expenses): 2%</a:t>
            </a:r>
          </a:p>
          <a:p>
            <a:pPr lvl="3">
              <a:buFont typeface="Wingdings" panose="05000000000000000000" pitchFamily="2" charset="2"/>
              <a:buChar char="Ø"/>
            </a:pPr>
            <a:r>
              <a:rPr lang="en-US" sz="1600" dirty="0" smtClean="0"/>
              <a:t>Advanced </a:t>
            </a:r>
            <a:r>
              <a:rPr lang="en-US" sz="1600" dirty="0"/>
              <a:t>of Rs. 2 cr. To shortlisted cities to prepare SCP.</a:t>
            </a:r>
          </a:p>
          <a:p>
            <a:pPr lvl="3">
              <a:buFont typeface="Wingdings" panose="05000000000000000000" pitchFamily="2" charset="2"/>
              <a:buChar char="Ø"/>
            </a:pPr>
            <a:r>
              <a:rPr lang="en-US" sz="1600" dirty="0"/>
              <a:t>First year Rs. 200 </a:t>
            </a:r>
            <a:r>
              <a:rPr lang="en-US" sz="1600" dirty="0" err="1"/>
              <a:t>cr</a:t>
            </a:r>
            <a:r>
              <a:rPr lang="en-US" sz="1600" dirty="0"/>
              <a:t>, thereafter Rs. 100 </a:t>
            </a:r>
            <a:r>
              <a:rPr lang="en-US" sz="1600" dirty="0" err="1"/>
              <a:t>cr</a:t>
            </a:r>
            <a:r>
              <a:rPr lang="en-US" sz="1600" dirty="0"/>
              <a:t> every year.</a:t>
            </a:r>
          </a:p>
          <a:p>
            <a:pPr lvl="3">
              <a:buFont typeface="Wingdings" panose="05000000000000000000" pitchFamily="2" charset="2"/>
              <a:buChar char="Ø"/>
            </a:pPr>
            <a:r>
              <a:rPr lang="en-US" sz="1600" dirty="0"/>
              <a:t>Fund released – Timely submission of score card, satisfactory  physical and financial progress as shown from UC and score card, achievement of milestones in the proposal- to be certified.</a:t>
            </a:r>
          </a:p>
          <a:p>
            <a:endParaRPr lang="en-US" sz="2400" dirty="0"/>
          </a:p>
          <a:p>
            <a:endParaRPr lang="en-US" sz="2400" dirty="0"/>
          </a:p>
        </p:txBody>
      </p:sp>
    </p:spTree>
    <p:extLst>
      <p:ext uri="{BB962C8B-B14F-4D97-AF65-F5344CB8AC3E}">
        <p14:creationId xmlns:p14="http://schemas.microsoft.com/office/powerpoint/2010/main" val="16393639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a:solidFill>
              <a:schemeClr val="tx1"/>
            </a:solidFill>
          </a:ln>
        </p:spPr>
        <p:txBody>
          <a:bodyPr>
            <a:normAutofit fontScale="90000"/>
          </a:bodyPr>
          <a:lstStyle/>
          <a:p>
            <a:r>
              <a:rPr lang="en-US" dirty="0" smtClean="0"/>
              <a:t>Smart city Mission-Updates</a:t>
            </a:r>
            <a:endParaRPr lang="en-US" dirty="0"/>
          </a:p>
        </p:txBody>
      </p:sp>
      <p:sp>
        <p:nvSpPr>
          <p:cNvPr id="3" name="Content Placeholder 2"/>
          <p:cNvSpPr>
            <a:spLocks noGrp="1"/>
          </p:cNvSpPr>
          <p:nvPr>
            <p:ph idx="1"/>
          </p:nvPr>
        </p:nvSpPr>
        <p:spPr>
          <a:xfrm>
            <a:off x="457200" y="990600"/>
            <a:ext cx="8229600" cy="5257800"/>
          </a:xfrm>
          <a:ln>
            <a:solidFill>
              <a:schemeClr val="tx1"/>
            </a:solidFill>
          </a:ln>
        </p:spPr>
        <p:txBody>
          <a:bodyPr>
            <a:normAutofit/>
          </a:bodyPr>
          <a:lstStyle/>
          <a:p>
            <a:pPr>
              <a:buFont typeface="Wingdings" pitchFamily="2" charset="2"/>
              <a:buChar char="Ø"/>
            </a:pPr>
            <a:r>
              <a:rPr lang="en-US" sz="2400" dirty="0" smtClean="0"/>
              <a:t>3 rounds of  bidding already concluded</a:t>
            </a:r>
          </a:p>
          <a:p>
            <a:pPr>
              <a:buFont typeface="Wingdings" pitchFamily="2" charset="2"/>
              <a:buChar char="Ø"/>
            </a:pPr>
            <a:r>
              <a:rPr lang="en-US" sz="2400" dirty="0" smtClean="0"/>
              <a:t>90 Smart Cities identified through extensive  selection process</a:t>
            </a:r>
          </a:p>
          <a:p>
            <a:pPr>
              <a:buFont typeface="Wingdings" pitchFamily="2" charset="2"/>
              <a:buChar char="Ø"/>
            </a:pPr>
            <a:r>
              <a:rPr lang="en-US" sz="2400" dirty="0" smtClean="0"/>
              <a:t>4</a:t>
            </a:r>
            <a:r>
              <a:rPr lang="en-US" sz="2400" baseline="30000" dirty="0" smtClean="0"/>
              <a:t>th</a:t>
            </a:r>
            <a:r>
              <a:rPr lang="en-US" sz="2400" dirty="0" smtClean="0"/>
              <a:t> round of bidding under progress</a:t>
            </a:r>
          </a:p>
          <a:p>
            <a:pPr>
              <a:buFont typeface="Wingdings" pitchFamily="2" charset="2"/>
              <a:buChar char="Ø"/>
            </a:pPr>
            <a:r>
              <a:rPr lang="en-US" sz="2400" dirty="0" smtClean="0"/>
              <a:t> </a:t>
            </a:r>
            <a:r>
              <a:rPr lang="en-US" sz="2400" dirty="0"/>
              <a:t>T</a:t>
            </a:r>
            <a:r>
              <a:rPr lang="en-US" sz="2400" dirty="0" smtClean="0"/>
              <a:t>otal investment till date up to Rs.1,91,155 cr.</a:t>
            </a:r>
          </a:p>
          <a:p>
            <a:pPr>
              <a:buFont typeface="Wingdings" pitchFamily="2" charset="2"/>
              <a:buChar char="Ø"/>
            </a:pPr>
            <a:r>
              <a:rPr lang="en-US" sz="2400" dirty="0" smtClean="0"/>
              <a:t>Smart City Mission Report Card being prepared by The Urban Development Ministry</a:t>
            </a:r>
          </a:p>
          <a:p>
            <a:pPr marL="342900" lvl="1" indent="-342900">
              <a:buFont typeface="Wingdings" pitchFamily="2" charset="2"/>
              <a:buChar char="Ø"/>
            </a:pPr>
            <a:r>
              <a:rPr lang="en-US" sz="2400" dirty="0" smtClean="0"/>
              <a:t>Common Service Platform (CCSP) for Smart Cities based on OneM2M Specifications developed by C-DOT</a:t>
            </a:r>
            <a:endParaRPr lang="en-IN" sz="2400" dirty="0" smtClean="0"/>
          </a:p>
          <a:p>
            <a:pPr>
              <a:buFont typeface="Wingdings" pitchFamily="2" charset="2"/>
              <a:buChar char="Ø"/>
            </a:pPr>
            <a:r>
              <a:rPr lang="en-US" sz="2400" dirty="0" smtClean="0"/>
              <a:t>City </a:t>
            </a:r>
            <a:r>
              <a:rPr lang="en-US" sz="2400" dirty="0" err="1" smtClean="0"/>
              <a:t>Liveability</a:t>
            </a:r>
            <a:r>
              <a:rPr lang="en-US" sz="2400" dirty="0" smtClean="0"/>
              <a:t> Index launched  by Ministry </a:t>
            </a:r>
            <a:r>
              <a:rPr lang="en-US" sz="2400" dirty="0"/>
              <a:t>of Urban </a:t>
            </a:r>
            <a:r>
              <a:rPr lang="en-US" sz="2400" dirty="0" smtClean="0"/>
              <a:t>Development</a:t>
            </a:r>
          </a:p>
          <a:p>
            <a:pPr>
              <a:buFont typeface="Wingdings" pitchFamily="2" charset="2"/>
              <a:buChar char="Ø"/>
            </a:pPr>
            <a:endParaRPr lang="en-US" sz="2000" dirty="0" smtClean="0"/>
          </a:p>
          <a:p>
            <a:pPr>
              <a:buNone/>
            </a:pPr>
            <a:endParaRPr lang="en-US" sz="1600" dirty="0" smtClean="0"/>
          </a:p>
          <a:p>
            <a:pPr>
              <a:buNone/>
            </a:pPr>
            <a:endParaRPr lang="en-US" dirty="0"/>
          </a:p>
        </p:txBody>
      </p:sp>
    </p:spTree>
    <p:extLst>
      <p:ext uri="{BB962C8B-B14F-4D97-AF65-F5344CB8AC3E}">
        <p14:creationId xmlns:p14="http://schemas.microsoft.com/office/powerpoint/2010/main" val="22253370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a:solidFill>
              <a:schemeClr val="tx1"/>
            </a:solidFill>
          </a:ln>
        </p:spPr>
        <p:txBody>
          <a:bodyPr>
            <a:normAutofit fontScale="90000"/>
          </a:bodyPr>
          <a:lstStyle/>
          <a:p>
            <a:r>
              <a:rPr lang="en-US" dirty="0" smtClean="0"/>
              <a:t>Smart City - Standards</a:t>
            </a:r>
            <a:endParaRPr lang="en-US" dirty="0"/>
          </a:p>
        </p:txBody>
      </p:sp>
      <p:sp>
        <p:nvSpPr>
          <p:cNvPr id="3" name="Content Placeholder 2"/>
          <p:cNvSpPr>
            <a:spLocks noGrp="1"/>
          </p:cNvSpPr>
          <p:nvPr>
            <p:ph idx="1"/>
          </p:nvPr>
        </p:nvSpPr>
        <p:spPr>
          <a:xfrm>
            <a:off x="457200" y="990600"/>
            <a:ext cx="8229600" cy="5257800"/>
          </a:xfrm>
          <a:ln>
            <a:solidFill>
              <a:schemeClr val="tx1"/>
            </a:solidFill>
          </a:ln>
        </p:spPr>
        <p:txBody>
          <a:bodyPr>
            <a:normAutofit/>
          </a:bodyPr>
          <a:lstStyle/>
          <a:p>
            <a:pPr>
              <a:buFont typeface="Wingdings" pitchFamily="2" charset="2"/>
              <a:buChar char="Ø"/>
            </a:pPr>
            <a:r>
              <a:rPr lang="en-IN" sz="2400" dirty="0" smtClean="0"/>
              <a:t>BIS CED 45 drafted Smart City Indicators based </a:t>
            </a:r>
            <a:r>
              <a:rPr lang="en-IN" sz="2400" dirty="0"/>
              <a:t>on </a:t>
            </a:r>
            <a:r>
              <a:rPr lang="en-IN" sz="2400" dirty="0">
                <a:hlinkClick r:id="rId2"/>
              </a:rPr>
              <a:t>ISO 37120:2014 Sustainable Development of Communities: Indicators for city services and quality of </a:t>
            </a:r>
            <a:r>
              <a:rPr lang="en-IN" sz="2400" dirty="0" smtClean="0">
                <a:hlinkClick r:id="rId2"/>
              </a:rPr>
              <a:t>life‘</a:t>
            </a:r>
            <a:endParaRPr lang="en-IN" sz="2400" dirty="0" smtClean="0"/>
          </a:p>
          <a:p>
            <a:pPr marL="0" indent="0">
              <a:buNone/>
            </a:pPr>
            <a:endParaRPr lang="en-IN" sz="2400" dirty="0" smtClean="0"/>
          </a:p>
          <a:p>
            <a:pPr>
              <a:buFont typeface="Wingdings" pitchFamily="2" charset="2"/>
              <a:buChar char="Ø"/>
            </a:pPr>
            <a:r>
              <a:rPr lang="en-US" sz="2400" dirty="0" smtClean="0"/>
              <a:t>NIUA and </a:t>
            </a:r>
            <a:r>
              <a:rPr lang="en-US" sz="2400" dirty="0" err="1" smtClean="0"/>
              <a:t>MoUD</a:t>
            </a:r>
            <a:r>
              <a:rPr lang="en-US" sz="2400" dirty="0" smtClean="0"/>
              <a:t> have also prepared and released Smart City Indicators that can be used by cities to measure their performance </a:t>
            </a:r>
          </a:p>
          <a:p>
            <a:pPr lvl="1">
              <a:buFont typeface="Wingdings" pitchFamily="2" charset="2"/>
              <a:buChar char="Ø"/>
            </a:pPr>
            <a:r>
              <a:rPr lang="en-IN" sz="2200" dirty="0"/>
              <a:t> 45 core indicators and 22 supporting indicators</a:t>
            </a:r>
            <a:endParaRPr lang="en-US" sz="2200" dirty="0" smtClean="0"/>
          </a:p>
          <a:p>
            <a:pPr>
              <a:buFont typeface="Wingdings" pitchFamily="2" charset="2"/>
              <a:buChar char="Ø"/>
            </a:pPr>
            <a:endParaRPr lang="en-US" sz="2000" dirty="0" smtClean="0"/>
          </a:p>
          <a:p>
            <a:pPr>
              <a:buFont typeface="Wingdings" pitchFamily="2" charset="2"/>
              <a:buChar char="Ø"/>
            </a:pPr>
            <a:r>
              <a:rPr lang="en-US" sz="2400" dirty="0" err="1" smtClean="0"/>
              <a:t>MoUD</a:t>
            </a:r>
            <a:r>
              <a:rPr lang="en-US" sz="2400" dirty="0" smtClean="0"/>
              <a:t> with NASSCOMM and DSCI also prepared </a:t>
            </a:r>
            <a:r>
              <a:rPr lang="en-US" sz="2400" dirty="0" err="1" smtClean="0"/>
              <a:t>guindelines</a:t>
            </a:r>
            <a:r>
              <a:rPr lang="en-US" sz="2400" dirty="0" smtClean="0"/>
              <a:t> for the Security part of Smart Cities</a:t>
            </a:r>
          </a:p>
          <a:p>
            <a:pPr>
              <a:buNone/>
            </a:pPr>
            <a:endParaRPr lang="en-US" sz="1600" dirty="0" smtClean="0"/>
          </a:p>
          <a:p>
            <a:pPr>
              <a:buNone/>
            </a:pPr>
            <a:endParaRPr lang="en-US" dirty="0"/>
          </a:p>
        </p:txBody>
      </p:sp>
    </p:spTree>
    <p:extLst>
      <p:ext uri="{BB962C8B-B14F-4D97-AF65-F5344CB8AC3E}">
        <p14:creationId xmlns:p14="http://schemas.microsoft.com/office/powerpoint/2010/main" val="22469263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2"/>
          <p:cNvSpPr>
            <a:spLocks noGrp="1"/>
          </p:cNvSpPr>
          <p:nvPr>
            <p:ph idx="1"/>
          </p:nvPr>
        </p:nvSpPr>
        <p:spPr>
          <a:xfrm>
            <a:off x="631825" y="1481138"/>
            <a:ext cx="8115300" cy="3673475"/>
          </a:xfrm>
        </p:spPr>
        <p:txBody>
          <a:bodyPr/>
          <a:lstStyle/>
          <a:p>
            <a:pPr marL="0" indent="0" algn="ctr">
              <a:buFont typeface="Wingdings" pitchFamily="2" charset="2"/>
              <a:buNone/>
            </a:pPr>
            <a:endParaRPr lang="en-GB" altLang="en-US" sz="4000" dirty="0">
              <a:solidFill>
                <a:srgbClr val="002060"/>
              </a:solidFill>
            </a:endParaRPr>
          </a:p>
          <a:p>
            <a:pPr marL="0" indent="0" algn="ctr">
              <a:buNone/>
            </a:pPr>
            <a:endParaRPr lang="en-GB" altLang="en-US" sz="4000" dirty="0">
              <a:solidFill>
                <a:srgbClr val="002060"/>
              </a:solidFill>
            </a:endParaRPr>
          </a:p>
          <a:p>
            <a:pPr marL="0" indent="0" algn="ctr">
              <a:buNone/>
            </a:pPr>
            <a:r>
              <a:rPr lang="en-GB" altLang="en-US" sz="4000" dirty="0" smtClean="0">
                <a:solidFill>
                  <a:srgbClr val="002060"/>
                </a:solidFill>
              </a:rPr>
              <a:t>Conclusion</a:t>
            </a:r>
            <a:endParaRPr lang="en-GB" altLang="en-US" sz="4000" dirty="0">
              <a:solidFill>
                <a:srgbClr val="002060"/>
              </a:solidFill>
            </a:endParaRPr>
          </a:p>
        </p:txBody>
      </p:sp>
    </p:spTree>
    <p:extLst>
      <p:ext uri="{BB962C8B-B14F-4D97-AF65-F5344CB8AC3E}">
        <p14:creationId xmlns:p14="http://schemas.microsoft.com/office/powerpoint/2010/main" val="1037232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idx="4294967295"/>
          </p:nvPr>
        </p:nvSpPr>
        <p:spPr>
          <a:xfrm>
            <a:off x="1716504" y="0"/>
            <a:ext cx="7427495" cy="863600"/>
          </a:xfrm>
          <a:noFill/>
          <a:ln>
            <a:noFill/>
          </a:ln>
          <a:extLst/>
        </p:spPr>
        <p:txBody>
          <a:bodyPr vert="horz" wrap="square" lIns="90488" tIns="44450" rIns="90488" bIns="44450" numCol="1" anchor="b" anchorCtr="0" compatLnSpc="1">
            <a:prstTxWarp prst="textNoShape">
              <a:avLst/>
            </a:prstTxWarp>
          </a:bodyPr>
          <a:lstStyle/>
          <a:p>
            <a:r>
              <a:rPr lang="en-US" altLang="en-US" sz="4000" kern="1200" dirty="0"/>
              <a:t>Conclusions</a:t>
            </a:r>
          </a:p>
        </p:txBody>
      </p:sp>
      <p:sp>
        <p:nvSpPr>
          <p:cNvPr id="91139" name="TextBox 18"/>
          <p:cNvSpPr txBox="1">
            <a:spLocks noChangeArrowheads="1"/>
          </p:cNvSpPr>
          <p:nvPr/>
        </p:nvSpPr>
        <p:spPr bwMode="auto">
          <a:xfrm>
            <a:off x="6242050" y="2971800"/>
            <a:ext cx="3825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30188" indent="-230188" eaLnBrk="0" hangingPunct="0">
              <a:spcBef>
                <a:spcPct val="20000"/>
              </a:spcBef>
              <a:buClr>
                <a:srgbClr val="006699"/>
              </a:buClr>
              <a:buFont typeface="Wingdings" pitchFamily="2" charset="2"/>
              <a:buChar char="q"/>
              <a:defRPr sz="2600">
                <a:solidFill>
                  <a:schemeClr val="tx2"/>
                </a:solidFill>
                <a:latin typeface="Calibri" pitchFamily="34" charset="0"/>
                <a:ea typeface="Calibri" pitchFamily="34" charset="0"/>
                <a:cs typeface="Calibri" pitchFamily="34" charset="0"/>
              </a:defRPr>
            </a:lvl1pPr>
            <a:lvl2pPr marL="742950" indent="-285750" eaLnBrk="0" hangingPunct="0">
              <a:spcBef>
                <a:spcPct val="20000"/>
              </a:spcBef>
              <a:buClr>
                <a:srgbClr val="006699"/>
              </a:buClr>
              <a:buFont typeface="Times New Roman" pitchFamily="18" charset="0"/>
              <a:buChar char="—"/>
              <a:defRPr sz="2400">
                <a:solidFill>
                  <a:schemeClr val="tx2"/>
                </a:solidFill>
                <a:latin typeface="Calibri" pitchFamily="34" charset="0"/>
                <a:ea typeface="Calibri" pitchFamily="34" charset="0"/>
                <a:cs typeface="Calibri" pitchFamily="34" charset="0"/>
              </a:defRPr>
            </a:lvl2pPr>
            <a:lvl3pPr marL="1143000" indent="-228600" eaLnBrk="0" hangingPunct="0">
              <a:spcBef>
                <a:spcPct val="20000"/>
              </a:spcBef>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1600200" indent="-228600" eaLnBrk="0" hangingPunct="0">
              <a:spcBef>
                <a:spcPct val="20000"/>
              </a:spcBef>
              <a:buClr>
                <a:srgbClr val="006699"/>
              </a:buClr>
              <a:buChar char="–"/>
              <a:defRPr sz="2200">
                <a:solidFill>
                  <a:schemeClr val="tx2"/>
                </a:solidFill>
                <a:latin typeface="Calibri" pitchFamily="34" charset="0"/>
                <a:ea typeface="Calibri" pitchFamily="34" charset="0"/>
                <a:cs typeface="Calibri" pitchFamily="34" charset="0"/>
              </a:defRPr>
            </a:lvl4pPr>
            <a:lvl5pPr marL="2057400" indent="-228600" eaLnBrk="0" hangingPunct="0">
              <a:spcBef>
                <a:spcPct val="20000"/>
              </a:spcBef>
              <a:buSzPct val="100000"/>
              <a:buChar char="»"/>
              <a:defRPr sz="2000">
                <a:solidFill>
                  <a:schemeClr val="tx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9pPr>
          </a:lstStyle>
          <a:p>
            <a:pPr eaLnBrk="1" hangingPunct="1">
              <a:spcBef>
                <a:spcPct val="50000"/>
              </a:spcBef>
              <a:buClr>
                <a:srgbClr val="000000"/>
              </a:buClr>
              <a:buFont typeface="Wingdings" pitchFamily="2" charset="2"/>
              <a:buChar char="§"/>
            </a:pPr>
            <a:endParaRPr lang="en-US" altLang="en-US" sz="1200" dirty="0">
              <a:solidFill>
                <a:srgbClr val="FC0128"/>
              </a:solidFill>
              <a:latin typeface="Times New Roman" pitchFamily="18" charset="0"/>
              <a:cs typeface="Arial" pitchFamily="34" charset="0"/>
            </a:endParaRPr>
          </a:p>
        </p:txBody>
      </p:sp>
      <p:sp>
        <p:nvSpPr>
          <p:cNvPr id="91140" name="TextBox 19"/>
          <p:cNvSpPr txBox="1">
            <a:spLocks noChangeArrowheads="1"/>
          </p:cNvSpPr>
          <p:nvPr/>
        </p:nvSpPr>
        <p:spPr bwMode="auto">
          <a:xfrm>
            <a:off x="293688" y="1037156"/>
            <a:ext cx="8401050"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457200" indent="-457200" eaLnBrk="0" hangingPunct="0">
              <a:spcBef>
                <a:spcPct val="20000"/>
              </a:spcBef>
              <a:buClr>
                <a:srgbClr val="006699"/>
              </a:buClr>
              <a:buFont typeface="Wingdings" pitchFamily="2" charset="2"/>
              <a:buChar char="q"/>
              <a:defRPr sz="2600">
                <a:solidFill>
                  <a:schemeClr val="tx2"/>
                </a:solidFill>
                <a:latin typeface="Calibri" pitchFamily="34" charset="0"/>
                <a:ea typeface="Calibri" pitchFamily="34" charset="0"/>
                <a:cs typeface="Calibri" pitchFamily="34" charset="0"/>
              </a:defRPr>
            </a:lvl1pPr>
            <a:lvl2pPr marL="1025525" indent="-454025" eaLnBrk="0" hangingPunct="0">
              <a:spcBef>
                <a:spcPct val="20000"/>
              </a:spcBef>
              <a:buClr>
                <a:srgbClr val="006699"/>
              </a:buClr>
              <a:buFont typeface="Times New Roman" pitchFamily="18" charset="0"/>
              <a:buChar char="—"/>
              <a:defRPr sz="2400">
                <a:solidFill>
                  <a:schemeClr val="tx2"/>
                </a:solidFill>
                <a:latin typeface="Calibri" pitchFamily="34" charset="0"/>
                <a:ea typeface="Calibri" pitchFamily="34" charset="0"/>
                <a:cs typeface="Calibri" pitchFamily="34" charset="0"/>
              </a:defRPr>
            </a:lvl2pPr>
            <a:lvl3pPr marL="1143000" indent="-228600" eaLnBrk="0" hangingPunct="0">
              <a:spcBef>
                <a:spcPct val="20000"/>
              </a:spcBef>
              <a:buClr>
                <a:srgbClr val="006699"/>
              </a:buClr>
              <a:buFont typeface="Wingdings" pitchFamily="2" charset="2"/>
              <a:buChar char="§"/>
              <a:defRPr sz="2300">
                <a:solidFill>
                  <a:schemeClr val="tx2"/>
                </a:solidFill>
                <a:latin typeface="Calibri" pitchFamily="34" charset="0"/>
                <a:ea typeface="Calibri" pitchFamily="34" charset="0"/>
                <a:cs typeface="Calibri" pitchFamily="34" charset="0"/>
              </a:defRPr>
            </a:lvl3pPr>
            <a:lvl4pPr marL="1600200" indent="-228600" eaLnBrk="0" hangingPunct="0">
              <a:spcBef>
                <a:spcPct val="20000"/>
              </a:spcBef>
              <a:buClr>
                <a:srgbClr val="006699"/>
              </a:buClr>
              <a:buChar char="–"/>
              <a:defRPr sz="2200">
                <a:solidFill>
                  <a:schemeClr val="tx2"/>
                </a:solidFill>
                <a:latin typeface="Calibri" pitchFamily="34" charset="0"/>
                <a:ea typeface="Calibri" pitchFamily="34" charset="0"/>
                <a:cs typeface="Calibri" pitchFamily="34" charset="0"/>
              </a:defRPr>
            </a:lvl4pPr>
            <a:lvl5pPr marL="2057400" indent="-228600" eaLnBrk="0" hangingPunct="0">
              <a:spcBef>
                <a:spcPct val="20000"/>
              </a:spcBef>
              <a:buSzPct val="100000"/>
              <a:buChar char="»"/>
              <a:defRPr sz="2000">
                <a:solidFill>
                  <a:schemeClr val="tx1"/>
                </a:solidFill>
                <a:latin typeface="Times New Roman" pitchFamily="18" charset="0"/>
                <a:ea typeface="Calibri" pitchFamily="34" charset="0"/>
                <a:cs typeface="Calibri" pitchFamily="34" charset="0"/>
              </a:defRPr>
            </a:lvl5pPr>
            <a:lvl6pPr marL="25146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6pPr>
            <a:lvl7pPr marL="29718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7pPr>
            <a:lvl8pPr marL="34290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8pPr>
            <a:lvl9pPr marL="3886200" indent="-228600" eaLnBrk="0" fontAlgn="base" hangingPunct="0">
              <a:spcBef>
                <a:spcPct val="20000"/>
              </a:spcBef>
              <a:spcAft>
                <a:spcPct val="0"/>
              </a:spcAft>
              <a:buSzPct val="100000"/>
              <a:buChar char="»"/>
              <a:defRPr sz="2000">
                <a:solidFill>
                  <a:schemeClr val="tx1"/>
                </a:solidFill>
                <a:latin typeface="Times New Roman" pitchFamily="18" charset="0"/>
                <a:ea typeface="Calibri" pitchFamily="34" charset="0"/>
                <a:cs typeface="Calibri" pitchFamily="34" charset="0"/>
              </a:defRPr>
            </a:lvl9pPr>
          </a:lstStyle>
          <a:p>
            <a:pPr>
              <a:spcBef>
                <a:spcPts val="1200"/>
              </a:spcBef>
            </a:pPr>
            <a:r>
              <a:rPr lang="en-IN" altLang="en-US" sz="2000" b="1" dirty="0" smtClean="0">
                <a:solidFill>
                  <a:srgbClr val="000000"/>
                </a:solidFill>
              </a:rPr>
              <a:t>Standards are voluntary &amp; Legislation if mandatory</a:t>
            </a:r>
          </a:p>
          <a:p>
            <a:pPr>
              <a:spcBef>
                <a:spcPts val="1200"/>
              </a:spcBef>
            </a:pPr>
            <a:r>
              <a:rPr lang="en-IN" altLang="en-US" sz="2000" b="1" dirty="0" smtClean="0">
                <a:solidFill>
                  <a:srgbClr val="000000"/>
                </a:solidFill>
              </a:rPr>
              <a:t>Standardisation </a:t>
            </a:r>
            <a:r>
              <a:rPr lang="en-IN" altLang="en-US" sz="2000" b="1" dirty="0">
                <a:solidFill>
                  <a:srgbClr val="000000"/>
                </a:solidFill>
              </a:rPr>
              <a:t>is a form of self regulation and </a:t>
            </a:r>
            <a:r>
              <a:rPr lang="en-GB" altLang="en-US" sz="2000" dirty="0">
                <a:solidFill>
                  <a:srgbClr val="000000"/>
                </a:solidFill>
              </a:rPr>
              <a:t>is a tool to create </a:t>
            </a:r>
            <a:r>
              <a:rPr lang="en-GB" altLang="en-US" sz="2000" b="1" dirty="0">
                <a:solidFill>
                  <a:srgbClr val="000000"/>
                </a:solidFill>
              </a:rPr>
              <a:t>markets</a:t>
            </a:r>
            <a:r>
              <a:rPr lang="en-GB" altLang="en-US" sz="2000" dirty="0">
                <a:solidFill>
                  <a:srgbClr val="000000"/>
                </a:solidFill>
              </a:rPr>
              <a:t> as </a:t>
            </a:r>
            <a:r>
              <a:rPr lang="en-GB" altLang="en-US" sz="2000" b="1" dirty="0">
                <a:solidFill>
                  <a:srgbClr val="000000"/>
                </a:solidFill>
              </a:rPr>
              <a:t>large</a:t>
            </a:r>
            <a:r>
              <a:rPr lang="en-GB" altLang="en-US" sz="2000" dirty="0">
                <a:solidFill>
                  <a:srgbClr val="000000"/>
                </a:solidFill>
              </a:rPr>
              <a:t> and </a:t>
            </a:r>
            <a:r>
              <a:rPr lang="en-GB" altLang="en-US" sz="2000" b="1" dirty="0">
                <a:solidFill>
                  <a:srgbClr val="000000"/>
                </a:solidFill>
              </a:rPr>
              <a:t>homogenous</a:t>
            </a:r>
            <a:r>
              <a:rPr lang="en-GB" altLang="en-US" sz="2000" dirty="0">
                <a:solidFill>
                  <a:srgbClr val="000000"/>
                </a:solidFill>
              </a:rPr>
              <a:t> as possible to allow for </a:t>
            </a:r>
            <a:r>
              <a:rPr lang="en-GB" altLang="en-US" sz="2000" b="1" dirty="0">
                <a:solidFill>
                  <a:srgbClr val="000000"/>
                </a:solidFill>
              </a:rPr>
              <a:t>economies</a:t>
            </a:r>
            <a:r>
              <a:rPr lang="en-GB" altLang="en-US" sz="2000" dirty="0">
                <a:solidFill>
                  <a:srgbClr val="000000"/>
                </a:solidFill>
              </a:rPr>
              <a:t> </a:t>
            </a:r>
            <a:r>
              <a:rPr lang="en-GB" altLang="en-US" sz="2000" b="1" dirty="0">
                <a:solidFill>
                  <a:srgbClr val="000000"/>
                </a:solidFill>
              </a:rPr>
              <a:t>of</a:t>
            </a:r>
            <a:r>
              <a:rPr lang="en-GB" altLang="en-US" sz="2000" dirty="0">
                <a:solidFill>
                  <a:srgbClr val="000000"/>
                </a:solidFill>
              </a:rPr>
              <a:t> </a:t>
            </a:r>
            <a:r>
              <a:rPr lang="en-GB" altLang="en-US" sz="2000" b="1" dirty="0">
                <a:solidFill>
                  <a:srgbClr val="000000"/>
                </a:solidFill>
              </a:rPr>
              <a:t>scale</a:t>
            </a:r>
            <a:endParaRPr lang="en-GB" altLang="en-US" sz="2000" dirty="0">
              <a:solidFill>
                <a:srgbClr val="000000"/>
              </a:solidFill>
            </a:endParaRPr>
          </a:p>
          <a:p>
            <a:pPr>
              <a:spcBef>
                <a:spcPts val="1200"/>
              </a:spcBef>
            </a:pPr>
            <a:r>
              <a:rPr lang="en-GB" altLang="en-US" sz="2000" b="1" dirty="0" smtClean="0">
                <a:solidFill>
                  <a:srgbClr val="000000"/>
                </a:solidFill>
              </a:rPr>
              <a:t>ICT </a:t>
            </a:r>
            <a:r>
              <a:rPr lang="en-GB" altLang="en-US" sz="2000" b="1" dirty="0">
                <a:solidFill>
                  <a:srgbClr val="000000"/>
                </a:solidFill>
              </a:rPr>
              <a:t>Standards need to be global considering the fact of interoperability </a:t>
            </a:r>
            <a:endParaRPr lang="en-GB" altLang="en-US" sz="2000" b="1" dirty="0" smtClean="0">
              <a:solidFill>
                <a:srgbClr val="000000"/>
              </a:solidFill>
            </a:endParaRPr>
          </a:p>
          <a:p>
            <a:pPr>
              <a:spcBef>
                <a:spcPts val="1200"/>
              </a:spcBef>
            </a:pPr>
            <a:r>
              <a:rPr lang="en-IN" altLang="en-US" sz="2000" b="1" dirty="0" smtClean="0">
                <a:solidFill>
                  <a:srgbClr val="000000"/>
                </a:solidFill>
              </a:rPr>
              <a:t>Standards </a:t>
            </a:r>
            <a:r>
              <a:rPr lang="en-IN" altLang="en-US" sz="2000" b="1" dirty="0">
                <a:solidFill>
                  <a:srgbClr val="000000"/>
                </a:solidFill>
              </a:rPr>
              <a:t>Portfolio Harmonization with Global Standards, raising awareness and visibility plays an important role in strengthening </a:t>
            </a:r>
            <a:r>
              <a:rPr lang="en-IN" altLang="en-US" sz="2000" b="1" dirty="0" smtClean="0">
                <a:solidFill>
                  <a:srgbClr val="000000"/>
                </a:solidFill>
              </a:rPr>
              <a:t>trade</a:t>
            </a:r>
          </a:p>
          <a:p>
            <a:pPr>
              <a:spcBef>
                <a:spcPts val="1200"/>
              </a:spcBef>
            </a:pPr>
            <a:r>
              <a:rPr lang="en-IN" altLang="en-US" sz="2000" b="1" dirty="0" smtClean="0">
                <a:solidFill>
                  <a:srgbClr val="000000"/>
                </a:solidFill>
              </a:rPr>
              <a:t>Standards in Smart Energy are mostly global and getting adopted by regional SDO’s</a:t>
            </a:r>
          </a:p>
          <a:p>
            <a:pPr>
              <a:spcBef>
                <a:spcPts val="1200"/>
              </a:spcBef>
            </a:pPr>
            <a:r>
              <a:rPr lang="en-IN" altLang="en-US" sz="2000" b="1" dirty="0" smtClean="0">
                <a:solidFill>
                  <a:srgbClr val="000000"/>
                </a:solidFill>
              </a:rPr>
              <a:t>In case of Smart Cities standards does exist, they need to stitched, and implemented</a:t>
            </a:r>
          </a:p>
          <a:p>
            <a:pPr>
              <a:spcBef>
                <a:spcPts val="1200"/>
              </a:spcBef>
            </a:pPr>
            <a:r>
              <a:rPr lang="en-IN" altLang="en-US" sz="2000" b="1" dirty="0" smtClean="0">
                <a:solidFill>
                  <a:srgbClr val="000000"/>
                </a:solidFill>
              </a:rPr>
              <a:t>Common Service Layer is important and critical for its implementation as part of Smart Cities &amp; oneM2M is global and interoperable standard</a:t>
            </a:r>
          </a:p>
          <a:p>
            <a:pPr marL="0" indent="0">
              <a:spcBef>
                <a:spcPts val="1200"/>
              </a:spcBef>
              <a:buNone/>
            </a:pPr>
            <a:endParaRPr lang="en-GB" altLang="en-US" sz="2000" b="1" dirty="0">
              <a:solidFill>
                <a:srgbClr val="000000"/>
              </a:solidFill>
            </a:endParaRPr>
          </a:p>
          <a:p>
            <a:pPr marL="0" indent="0">
              <a:spcBef>
                <a:spcPts val="1200"/>
              </a:spcBef>
              <a:buNone/>
            </a:pPr>
            <a:r>
              <a:rPr lang="en-GB" altLang="en-US" sz="1400" b="1" dirty="0" smtClean="0">
                <a:solidFill>
                  <a:srgbClr val="000000"/>
                </a:solidFill>
              </a:rPr>
              <a:t> </a:t>
            </a:r>
            <a:endParaRPr lang="en-GB" altLang="en-US" sz="1400" b="1" dirty="0">
              <a:solidFill>
                <a:srgbClr val="000000"/>
              </a:solidFill>
            </a:endParaRPr>
          </a:p>
          <a:p>
            <a:pPr lvl="1">
              <a:spcBef>
                <a:spcPts val="600"/>
              </a:spcBef>
            </a:pPr>
            <a:endParaRPr lang="en-GB" altLang="en-US" sz="1400" b="1" dirty="0">
              <a:solidFill>
                <a:srgbClr val="000000"/>
              </a:solidFill>
            </a:endParaRPr>
          </a:p>
          <a:p>
            <a:pPr marL="571500" lvl="1" indent="0">
              <a:spcBef>
                <a:spcPts val="1200"/>
              </a:spcBef>
              <a:buFont typeface="Times New Roman" pitchFamily="18" charset="0"/>
              <a:buNone/>
            </a:pPr>
            <a:r>
              <a:rPr lang="en-GB" altLang="en-US" sz="1400" b="1" dirty="0">
                <a:solidFill>
                  <a:srgbClr val="000000"/>
                </a:solidFill>
              </a:rPr>
              <a:t> </a:t>
            </a:r>
          </a:p>
          <a:p>
            <a:pPr lvl="1">
              <a:spcBef>
                <a:spcPts val="1200"/>
              </a:spcBef>
            </a:pPr>
            <a:endParaRPr lang="en-GB" altLang="en-US" b="1" dirty="0">
              <a:solidFill>
                <a:srgbClr val="000000"/>
              </a:solidFill>
            </a:endParaRPr>
          </a:p>
        </p:txBody>
      </p:sp>
    </p:spTree>
    <p:extLst>
      <p:ext uri="{BB962C8B-B14F-4D97-AF65-F5344CB8AC3E}">
        <p14:creationId xmlns:p14="http://schemas.microsoft.com/office/powerpoint/2010/main" val="2323561194"/>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מציין מיקום תוכן 6"/>
          <p:cNvSpPr>
            <a:spLocks noGrp="1"/>
          </p:cNvSpPr>
          <p:nvPr>
            <p:ph idx="1"/>
          </p:nvPr>
        </p:nvSpPr>
        <p:spPr>
          <a:xfrm>
            <a:off x="457200" y="1600200"/>
            <a:ext cx="8229600" cy="3448050"/>
          </a:xfrm>
        </p:spPr>
        <p:txBody>
          <a:bodyPr/>
          <a:lstStyle/>
          <a:p>
            <a:pPr algn="ctr">
              <a:buFontTx/>
              <a:buNone/>
            </a:pPr>
            <a:r>
              <a:rPr lang="en-US" altLang="en-US" dirty="0">
                <a:solidFill>
                  <a:srgbClr val="006699"/>
                </a:solidFill>
              </a:rPr>
              <a:t>Contact Details:</a:t>
            </a:r>
          </a:p>
          <a:p>
            <a:pPr algn="ctr">
              <a:buFont typeface="Wingdings" pitchFamily="2" charset="2"/>
              <a:buNone/>
            </a:pPr>
            <a:r>
              <a:rPr lang="en-US" altLang="en-US" b="1" dirty="0">
                <a:solidFill>
                  <a:srgbClr val="006699"/>
                </a:solidFill>
              </a:rPr>
              <a:t>Dinesh Chand Sharma</a:t>
            </a:r>
            <a:r>
              <a:rPr lang="en-US" altLang="en-US" dirty="0">
                <a:solidFill>
                  <a:srgbClr val="006699"/>
                </a:solidFill>
              </a:rPr>
              <a:t/>
            </a:r>
            <a:br>
              <a:rPr lang="en-US" altLang="en-US" dirty="0">
                <a:solidFill>
                  <a:srgbClr val="006699"/>
                </a:solidFill>
              </a:rPr>
            </a:br>
            <a:r>
              <a:rPr lang="en-US" altLang="en-US" dirty="0">
                <a:solidFill>
                  <a:srgbClr val="006699"/>
                </a:solidFill>
              </a:rPr>
              <a:t>(Seconded European Standardization Expert in India)</a:t>
            </a:r>
            <a:br>
              <a:rPr lang="en-US" altLang="en-US" dirty="0">
                <a:solidFill>
                  <a:srgbClr val="006699"/>
                </a:solidFill>
              </a:rPr>
            </a:br>
            <a:r>
              <a:rPr lang="en-US" altLang="en-US" dirty="0">
                <a:solidFill>
                  <a:srgbClr val="006699"/>
                </a:solidFill>
              </a:rPr>
              <a:t>Director – Standardization, Policy and Regulation</a:t>
            </a:r>
          </a:p>
          <a:p>
            <a:pPr algn="ctr">
              <a:buFont typeface="Wingdings" pitchFamily="2" charset="2"/>
              <a:buNone/>
            </a:pPr>
            <a:r>
              <a:rPr lang="en-US" altLang="en-US" dirty="0">
                <a:solidFill>
                  <a:srgbClr val="006699"/>
                </a:solidFill>
              </a:rPr>
              <a:t>European Business Technology Centre, DLTA Complex, South Block, 1st Floor, 1,  Africa Avenue, New Delhi 110029</a:t>
            </a:r>
          </a:p>
          <a:p>
            <a:pPr algn="ctr">
              <a:buFont typeface="Wingdings" pitchFamily="2" charset="2"/>
              <a:buNone/>
            </a:pPr>
            <a:r>
              <a:rPr lang="en-US" altLang="en-US" b="1" dirty="0">
                <a:solidFill>
                  <a:srgbClr val="006699"/>
                </a:solidFill>
              </a:rPr>
              <a:t>Mobile: </a:t>
            </a:r>
            <a:r>
              <a:rPr lang="en-US" altLang="en-US" dirty="0">
                <a:solidFill>
                  <a:srgbClr val="006699"/>
                </a:solidFill>
              </a:rPr>
              <a:t>+91 9810079461,</a:t>
            </a:r>
            <a:r>
              <a:rPr lang="en-US" altLang="en-US" b="1" dirty="0">
                <a:solidFill>
                  <a:srgbClr val="006699"/>
                </a:solidFill>
              </a:rPr>
              <a:t> Tel:</a:t>
            </a:r>
            <a:r>
              <a:rPr lang="en-US" altLang="en-US" dirty="0">
                <a:solidFill>
                  <a:srgbClr val="006699"/>
                </a:solidFill>
              </a:rPr>
              <a:t> +91 11 3352 1500, </a:t>
            </a:r>
            <a:r>
              <a:rPr lang="en-US" altLang="en-US" b="1" u="sng" dirty="0">
                <a:solidFill>
                  <a:srgbClr val="006699"/>
                </a:solidFill>
                <a:hlinkClick r:id="rId3"/>
              </a:rPr>
              <a:t>dinesh.chand.sharma@sesei.eu</a:t>
            </a:r>
            <a:r>
              <a:rPr lang="en-US" altLang="en-US" b="1" u="sng" dirty="0">
                <a:solidFill>
                  <a:srgbClr val="006699"/>
                </a:solidFill>
              </a:rPr>
              <a:t> </a:t>
            </a:r>
          </a:p>
          <a:p>
            <a:pPr algn="ctr">
              <a:buFont typeface="Wingdings" pitchFamily="2" charset="2"/>
              <a:buNone/>
            </a:pPr>
            <a:r>
              <a:rPr lang="en-US" altLang="en-US" b="1" u="sng" dirty="0">
                <a:solidFill>
                  <a:srgbClr val="006699"/>
                </a:solidFill>
                <a:hlinkClick r:id="rId4"/>
              </a:rPr>
              <a:t>www.sesei.eu</a:t>
            </a:r>
            <a:r>
              <a:rPr lang="en-US" altLang="en-US" b="1" u="sng" dirty="0">
                <a:solidFill>
                  <a:srgbClr val="006699"/>
                </a:solidFill>
              </a:rPr>
              <a:t> </a:t>
            </a:r>
            <a:endParaRPr lang="en-US" altLang="en-US" dirty="0">
              <a:solidFill>
                <a:srgbClr val="006699"/>
              </a:solidFill>
            </a:endParaRPr>
          </a:p>
          <a:p>
            <a:pPr algn="ctr">
              <a:buFontTx/>
              <a:buNone/>
            </a:pPr>
            <a:endParaRPr lang="he-IL" altLang="en-US" dirty="0"/>
          </a:p>
        </p:txBody>
      </p:sp>
      <p:sp>
        <p:nvSpPr>
          <p:cNvPr id="36867" name="Text Box 2"/>
          <p:cNvSpPr txBox="1">
            <a:spLocks noChangeArrowheads="1"/>
          </p:cNvSpPr>
          <p:nvPr/>
        </p:nvSpPr>
        <p:spPr bwMode="auto">
          <a:xfrm>
            <a:off x="1732546" y="1"/>
            <a:ext cx="7411453" cy="933450"/>
          </a:xfrm>
          <a:prstGeom prst="rect">
            <a:avLst/>
          </a:prstGeom>
          <a:noFill/>
          <a:ln>
            <a:noFill/>
          </a:ln>
          <a:extLst/>
        </p:spPr>
        <p:txBody>
          <a:bodyPr vert="horz" wrap="square" lIns="90488" tIns="44450" rIns="90488" bIns="44450" numCol="1" anchor="b" anchorCtr="0" compatLnSpc="1">
            <a:prstTxWarp prst="textNoShape">
              <a:avLst/>
            </a:prstTxWarp>
          </a:bodyPr>
          <a:lstStyle>
            <a:defPPr>
              <a:defRPr lang="en-US"/>
            </a:defPPr>
            <a:lvl1pPr algn="ctr" eaLnBrk="0" hangingPunct="0">
              <a:defRPr sz="4000" b="1">
                <a:solidFill>
                  <a:srgbClr val="006699"/>
                </a:solidFill>
                <a:latin typeface="Calibri" pitchFamily="34" charset="0"/>
                <a:ea typeface="Calibri" pitchFamily="34" charset="0"/>
                <a:cs typeface="Calibri" pitchFamily="34" charset="0"/>
              </a:defRPr>
            </a:lvl1pPr>
          </a:lstStyle>
          <a:p>
            <a:pPr algn="l"/>
            <a:r>
              <a:rPr lang="en-US" altLang="en-US" sz="3200" b="0" dirty="0"/>
              <a:t>Thank you!</a:t>
            </a:r>
          </a:p>
        </p:txBody>
      </p:sp>
    </p:spTree>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rePk3uk.Q0iDv.Yxh20wp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ZAdX6k0v6kabMrwsv7b7o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Oy45xzjwE60Y3yVbfQlC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B6iv3De.s0u1Np.rKlEjx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THINKCELLSTATEDONOTDELETE" val="rqwotNUg_kii.Jq.Wxk6F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B6iv3De.s0u1Np.rKlEjx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B6iv3De.s0u1Np.rKlEjx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ZAdX6k0v6kabMrwsv7b7o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B6iv3De.s0u1Np.rKlEjx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ZAdX6k0v6kabMrwsv7b7o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ZAdX6k0v6kabMrwsv7b7o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B6iv3De.s0u1Np.rKlEjx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B6iv3De.s0u1Np.rKlEjx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Oy45xzjwE60Y3yVbfQlC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rOy45xzjwE60Y3yVbfQlC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0YPzaSzNiEqxta2QLB_O5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MkPEt2QT_EeRNY2Aox_Zt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23Gxm5DZVEqSabHhIr1K2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MkPEt2QT_EeRNY2Aox_Zt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23Gxm5DZVEqSabHhIr1K2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MkPEt2QT_EeRNY2Aox_Zt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23Gxm5DZVEqSabHhIr1K2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23Gxm5DZVEqSabHhIr1K2g"/>
</p:tagLst>
</file>

<file path=ppt/theme/theme1.xml><?xml version="1.0" encoding="utf-8"?>
<a:theme xmlns:a="http://schemas.openxmlformats.org/drawingml/2006/main" name="ansitemp">
  <a:themeElements>
    <a:clrScheme name="">
      <a:dk1>
        <a:srgbClr val="919191"/>
      </a:dk1>
      <a:lt1>
        <a:srgbClr val="CCFFCC"/>
      </a:lt1>
      <a:dk2>
        <a:srgbClr val="00279F"/>
      </a:dk2>
      <a:lt2>
        <a:srgbClr val="000000"/>
      </a:lt2>
      <a:accent1>
        <a:srgbClr val="618FFD"/>
      </a:accent1>
      <a:accent2>
        <a:srgbClr val="00AE00"/>
      </a:accent2>
      <a:accent3>
        <a:srgbClr val="AAACCD"/>
      </a:accent3>
      <a:accent4>
        <a:srgbClr val="AEDAAE"/>
      </a:accent4>
      <a:accent5>
        <a:srgbClr val="B7C6FE"/>
      </a:accent5>
      <a:accent6>
        <a:srgbClr val="009D00"/>
      </a:accent6>
      <a:hlink>
        <a:srgbClr val="FC0128"/>
      </a:hlink>
      <a:folHlink>
        <a:srgbClr val="CECECE"/>
      </a:folHlink>
    </a:clrScheme>
    <a:fontScheme name="ansitemp">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nsitem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nsitem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nsitem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nsitem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nsitem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nsitem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nsitem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neM2M Content Theme">
  <a:themeElements>
    <a:clrScheme name="oneM2M">
      <a:dk1>
        <a:srgbClr val="000000"/>
      </a:dk1>
      <a:lt1>
        <a:sysClr val="window" lastClr="FFFFFF"/>
      </a:lt1>
      <a:dk2>
        <a:srgbClr val="505450"/>
      </a:dk2>
      <a:lt2>
        <a:srgbClr val="A0A0A3"/>
      </a:lt2>
      <a:accent1>
        <a:srgbClr val="B42025"/>
      </a:accent1>
      <a:accent2>
        <a:srgbClr val="F6921E"/>
      </a:accent2>
      <a:accent3>
        <a:srgbClr val="005480"/>
      </a:accent3>
      <a:accent4>
        <a:srgbClr val="668C97"/>
      </a:accent4>
      <a:accent5>
        <a:srgbClr val="716896"/>
      </a:accent5>
      <a:accent6>
        <a:srgbClr val="008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ETSI_EXTERNAL_PRESENTATION_template_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קלאסי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E9430FCB-A4E2-49EB-8A6A-FDE40B3F8305}" vid="{AEDECCC1-5646-4D2A-AE62-4E2BB78C8C25}"/>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ansitemp">
  <a:themeElements>
    <a:clrScheme name="">
      <a:dk1>
        <a:srgbClr val="919191"/>
      </a:dk1>
      <a:lt1>
        <a:srgbClr val="CCFFCC"/>
      </a:lt1>
      <a:dk2>
        <a:srgbClr val="00279F"/>
      </a:dk2>
      <a:lt2>
        <a:srgbClr val="000000"/>
      </a:lt2>
      <a:accent1>
        <a:srgbClr val="618FFD"/>
      </a:accent1>
      <a:accent2>
        <a:srgbClr val="00AE00"/>
      </a:accent2>
      <a:accent3>
        <a:srgbClr val="AAACCD"/>
      </a:accent3>
      <a:accent4>
        <a:srgbClr val="AEDAAE"/>
      </a:accent4>
      <a:accent5>
        <a:srgbClr val="B7C6FE"/>
      </a:accent5>
      <a:accent6>
        <a:srgbClr val="009D00"/>
      </a:accent6>
      <a:hlink>
        <a:srgbClr val="FC0128"/>
      </a:hlink>
      <a:folHlink>
        <a:srgbClr val="CECECE"/>
      </a:folHlink>
    </a:clrScheme>
    <a:fontScheme name="ansitemp">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nsitem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nsitem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nsitem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nsitem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nsitem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nsitem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nsitem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ETSI_EXTERNAL_PRESENTATION_template_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קלאסי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E9430FCB-A4E2-49EB-8A6A-FDE40B3F8305}" vid="{AEDECCC1-5646-4D2A-AE62-4E2BB78C8C25}"/>
    </a:ext>
  </a:extLst>
</a:theme>
</file>

<file path=ppt/theme/theme1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46300059</TotalTime>
  <Pages>14</Pages>
  <Words>4909</Words>
  <Application>Microsoft Office PowerPoint</Application>
  <PresentationFormat>On-screen Show (4:3)</PresentationFormat>
  <Paragraphs>858</Paragraphs>
  <Slides>53</Slides>
  <Notes>28</Notes>
  <HiddenSlides>7</HiddenSlides>
  <MMClips>0</MMClips>
  <ScaleCrop>false</ScaleCrop>
  <HeadingPairs>
    <vt:vector size="8" baseType="variant">
      <vt:variant>
        <vt:lpstr>Fonts Used</vt:lpstr>
      </vt:variant>
      <vt:variant>
        <vt:i4>18</vt:i4>
      </vt:variant>
      <vt:variant>
        <vt:lpstr>Theme</vt:lpstr>
      </vt:variant>
      <vt:variant>
        <vt:i4>12</vt:i4>
      </vt:variant>
      <vt:variant>
        <vt:lpstr>Embedded OLE Servers</vt:lpstr>
      </vt:variant>
      <vt:variant>
        <vt:i4>1</vt:i4>
      </vt:variant>
      <vt:variant>
        <vt:lpstr>Slide Titles</vt:lpstr>
      </vt:variant>
      <vt:variant>
        <vt:i4>53</vt:i4>
      </vt:variant>
    </vt:vector>
  </HeadingPairs>
  <TitlesOfParts>
    <vt:vector size="84" baseType="lpstr">
      <vt:lpstr>맑은 고딕</vt:lpstr>
      <vt:lpstr>ＭＳ Ｐゴシック</vt:lpstr>
      <vt:lpstr>ＭＳ Ｐゴシック</vt:lpstr>
      <vt:lpstr>Arial</vt:lpstr>
      <vt:lpstr>Calibri</vt:lpstr>
      <vt:lpstr>Franklin Gothic Demi</vt:lpstr>
      <vt:lpstr>Geneva</vt:lpstr>
      <vt:lpstr>Gill Sans MT</vt:lpstr>
      <vt:lpstr>Helvetica</vt:lpstr>
      <vt:lpstr>HGP創英角ｺﾞｼｯｸUB</vt:lpstr>
      <vt:lpstr>MS Reference Sans Serif</vt:lpstr>
      <vt:lpstr>Symbol</vt:lpstr>
      <vt:lpstr>Tahoma</vt:lpstr>
      <vt:lpstr>Times New Roman</vt:lpstr>
      <vt:lpstr>Trebuchet MS</vt:lpstr>
      <vt:lpstr>Verdana</vt:lpstr>
      <vt:lpstr>WenQuanYi Zen Hei</vt:lpstr>
      <vt:lpstr>Wingdings</vt:lpstr>
      <vt:lpstr>ansitemp</vt:lpstr>
      <vt:lpstr>Office Theme</vt:lpstr>
      <vt:lpstr>2_Office Theme</vt:lpstr>
      <vt:lpstr>1_Office Theme</vt:lpstr>
      <vt:lpstr>3_Office Theme</vt:lpstr>
      <vt:lpstr>oneM2M Content Theme</vt:lpstr>
      <vt:lpstr>ETSI_EXTERNAL_PRESENTATION_template_2014</vt:lpstr>
      <vt:lpstr>4_Office Theme</vt:lpstr>
      <vt:lpstr>1_ansitemp</vt:lpstr>
      <vt:lpstr>6_Office Theme</vt:lpstr>
      <vt:lpstr>1_ETSI_EXTERNAL_PRESENTATION_template_2014</vt:lpstr>
      <vt:lpstr>7_Office Theme</vt:lpstr>
      <vt:lpstr>think-cell Folie</vt:lpstr>
      <vt:lpstr>PowerPoint Presentation</vt:lpstr>
      <vt:lpstr>Content</vt:lpstr>
      <vt:lpstr>PowerPoint Presentation</vt:lpstr>
      <vt:lpstr>What is a standard?</vt:lpstr>
      <vt:lpstr>Why standards are important? </vt:lpstr>
      <vt:lpstr>Standards vs Législation</vt:lpstr>
      <vt:lpstr>PowerPoint Presentation</vt:lpstr>
      <vt:lpstr>SDO’s are integrated with International - Europe</vt:lpstr>
      <vt:lpstr>SDO’s are integrated with International - India</vt:lpstr>
      <vt:lpstr>PowerPoint Presentation</vt:lpstr>
      <vt:lpstr>PowerPoint Presentation</vt:lpstr>
      <vt:lpstr>PowerPoint Presentation</vt:lpstr>
      <vt:lpstr>PowerPoint Presentation</vt:lpstr>
      <vt:lpstr>PowerPoint Presentation</vt:lpstr>
      <vt:lpstr>PowerPoint Presentation</vt:lpstr>
      <vt:lpstr>Today</vt:lpstr>
      <vt:lpstr>PowerPoint Presentation</vt:lpstr>
      <vt:lpstr>PowerPoint Presentation</vt:lpstr>
      <vt:lpstr>EC RnD Projects encouraged to Standardize: H2020 Lighthouse Projects</vt:lpstr>
      <vt:lpstr>EC R&amp;D Projects encouraged to Standardize: H2020 Lighthouse Cities (and others)</vt:lpstr>
      <vt:lpstr>EC R&amp;D Projects encouraged to Standardize: H2020 IoT Large Scale Pilots</vt:lpstr>
      <vt:lpstr>Why Standards  for Smart Cities ?</vt:lpstr>
      <vt:lpstr>PowerPoint Presentation</vt:lpstr>
      <vt:lpstr>Global &amp; EU Standardization activity </vt:lpstr>
      <vt:lpstr>Standards shrink risks in Enabling Technologies</vt:lpstr>
      <vt:lpstr> The Sector Forum SSCC</vt:lpstr>
      <vt:lpstr>PowerPoint Presentation</vt:lpstr>
      <vt:lpstr>oneM2M Partnership Project </vt:lpstr>
      <vt:lpstr>Vision for building smart cities</vt:lpstr>
      <vt:lpstr>Key requirements for smart city IoT platform</vt:lpstr>
      <vt:lpstr>A possible smart city blue-print</vt:lpstr>
      <vt:lpstr>PowerPoint Presentation</vt:lpstr>
      <vt:lpstr>PowerPoint Presentation</vt:lpstr>
      <vt:lpstr>PowerPoint Presentation</vt:lpstr>
      <vt:lpstr>PowerPoint Presentation</vt:lpstr>
      <vt:lpstr>PowerPoint Presentation</vt:lpstr>
      <vt:lpstr>Status of Smart Grid Pilots Projects</vt:lpstr>
      <vt:lpstr>Status of Smart Grid Projects under NSGM</vt:lpstr>
      <vt:lpstr>PowerPoint Presentation</vt:lpstr>
      <vt:lpstr>Standardization work: Smart Grids and Smart Metering in India 1(4)</vt:lpstr>
      <vt:lpstr>Standardization work: Smart Grids and Smart Metering in India 2(4)</vt:lpstr>
      <vt:lpstr>Standardization work: Smart Grids and Smart Metering in India 3(4)</vt:lpstr>
      <vt:lpstr>Standardization work: Smart Grids and Smart Metering in India 4(4)</vt:lpstr>
      <vt:lpstr>Work on Cyber Security</vt:lpstr>
      <vt:lpstr>PowerPoint Presentation</vt:lpstr>
      <vt:lpstr>Smart City Mission</vt:lpstr>
      <vt:lpstr>Smart City Mission</vt:lpstr>
      <vt:lpstr>PowerPoint Presentation</vt:lpstr>
      <vt:lpstr>Smart city Mission-Updates</vt:lpstr>
      <vt:lpstr>Smart City - Standards</vt:lpstr>
      <vt:lpstr>PowerPoint Presentation</vt:lpstr>
      <vt:lpstr>Conclusions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Audited Designation</dc:title>
  <dc:creator>ANSI</dc:creator>
  <cp:lastModifiedBy>Dinesh Sharma</cp:lastModifiedBy>
  <cp:revision>445</cp:revision>
  <cp:lastPrinted>2017-04-28T12:54:33Z</cp:lastPrinted>
  <dcterms:created xsi:type="dcterms:W3CDTF">1995-09-15T11:52:46Z</dcterms:created>
  <dcterms:modified xsi:type="dcterms:W3CDTF">2017-07-28T04:04:16Z</dcterms:modified>
</cp:coreProperties>
</file>