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handoutMasterIdLst>
    <p:handoutMasterId r:id="rId36"/>
  </p:handoutMasterIdLst>
  <p:sldIdLst>
    <p:sldId id="418" r:id="rId2"/>
    <p:sldId id="419" r:id="rId3"/>
    <p:sldId id="437" r:id="rId4"/>
    <p:sldId id="447" r:id="rId5"/>
    <p:sldId id="442" r:id="rId6"/>
    <p:sldId id="421" r:id="rId7"/>
    <p:sldId id="469" r:id="rId8"/>
    <p:sldId id="443" r:id="rId9"/>
    <p:sldId id="369" r:id="rId10"/>
    <p:sldId id="424" r:id="rId11"/>
    <p:sldId id="662" r:id="rId12"/>
    <p:sldId id="1364" r:id="rId13"/>
    <p:sldId id="1366" r:id="rId14"/>
    <p:sldId id="1359" r:id="rId15"/>
    <p:sldId id="1362" r:id="rId16"/>
    <p:sldId id="1365" r:id="rId17"/>
    <p:sldId id="444" r:id="rId18"/>
    <p:sldId id="422" r:id="rId19"/>
    <p:sldId id="405" r:id="rId20"/>
    <p:sldId id="452" r:id="rId21"/>
    <p:sldId id="413" r:id="rId22"/>
    <p:sldId id="457" r:id="rId23"/>
    <p:sldId id="1363" r:id="rId24"/>
    <p:sldId id="1360" r:id="rId25"/>
    <p:sldId id="453" r:id="rId26"/>
    <p:sldId id="473" r:id="rId27"/>
    <p:sldId id="1367" r:id="rId28"/>
    <p:sldId id="445" r:id="rId29"/>
    <p:sldId id="634" r:id="rId30"/>
    <p:sldId id="635" r:id="rId31"/>
    <p:sldId id="446" r:id="rId32"/>
    <p:sldId id="542" r:id="rId33"/>
    <p:sldId id="399"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EC3C0FA-B30F-4CC0-B8C1-74EAB3A00E12}">
          <p14:sldIdLst>
            <p14:sldId id="418"/>
            <p14:sldId id="419"/>
            <p14:sldId id="437"/>
            <p14:sldId id="447"/>
            <p14:sldId id="442"/>
            <p14:sldId id="421"/>
            <p14:sldId id="469"/>
            <p14:sldId id="443"/>
            <p14:sldId id="369"/>
            <p14:sldId id="424"/>
            <p14:sldId id="662"/>
            <p14:sldId id="1364"/>
            <p14:sldId id="1366"/>
            <p14:sldId id="1359"/>
            <p14:sldId id="1362"/>
            <p14:sldId id="1365"/>
            <p14:sldId id="444"/>
            <p14:sldId id="422"/>
            <p14:sldId id="405"/>
            <p14:sldId id="452"/>
            <p14:sldId id="413"/>
            <p14:sldId id="457"/>
            <p14:sldId id="1363"/>
            <p14:sldId id="1360"/>
          </p14:sldIdLst>
        </p14:section>
        <p14:section name="Untitled Section" id="{213E5361-6FFC-404E-A648-21F1EA63A7E0}">
          <p14:sldIdLst>
            <p14:sldId id="453"/>
            <p14:sldId id="473"/>
            <p14:sldId id="1367"/>
            <p14:sldId id="445"/>
            <p14:sldId id="634"/>
            <p14:sldId id="635"/>
            <p14:sldId id="446"/>
            <p14:sldId id="542"/>
            <p14:sldId id="399"/>
          </p14:sldIdLst>
        </p14:section>
      </p14:sectionLst>
    </p:ex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DA6D9"/>
    <a:srgbClr val="69BFE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981" autoAdjust="0"/>
    <p:restoredTop sz="81283" autoAdjust="0"/>
  </p:normalViewPr>
  <p:slideViewPr>
    <p:cSldViewPr snapToGrid="0">
      <p:cViewPr varScale="1">
        <p:scale>
          <a:sx n="59" d="100"/>
          <a:sy n="59" d="100"/>
        </p:scale>
        <p:origin x="810" y="66"/>
      </p:cViewPr>
      <p:guideLst>
        <p:guide orient="horz" pos="2183"/>
        <p:guide pos="3840"/>
      </p:guideLst>
    </p:cSldViewPr>
  </p:slideViewPr>
  <p:outlineViewPr>
    <p:cViewPr>
      <p:scale>
        <a:sx n="33" d="100"/>
        <a:sy n="33" d="100"/>
      </p:scale>
      <p:origin x="0" y="-6802"/>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93" d="100"/>
          <a:sy n="93" d="100"/>
        </p:scale>
        <p:origin x="3336"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083C40-8810-4C6E-AC66-2EA9BC30E477}"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4D189EF3-B87A-456E-A10D-732D844C4CC0}">
      <dgm:prSet/>
      <dgm:spPr>
        <a:solidFill>
          <a:srgbClr val="FFFFFF">
            <a:alpha val="90000"/>
          </a:srgbClr>
        </a:solidFill>
      </dgm:spPr>
      <dgm:t>
        <a:bodyPr/>
        <a:lstStyle/>
        <a:p>
          <a:pPr rtl="0"/>
          <a:r>
            <a:rPr lang="en-US" b="1" dirty="0">
              <a:solidFill>
                <a:schemeClr val="tx2"/>
              </a:solidFill>
              <a:latin typeface="Calibri" panose="020F0502020204030204" pitchFamily="34" charset="0"/>
              <a:cs typeface="Calibri" panose="020F0502020204030204" pitchFamily="34" charset="0"/>
            </a:rPr>
            <a:t>Indian Standardization</a:t>
          </a:r>
          <a:endParaRPr lang="en-US" dirty="0">
            <a:solidFill>
              <a:schemeClr val="tx2"/>
            </a:solidFill>
            <a:latin typeface="Calibri" panose="020F0502020204030204" pitchFamily="34" charset="0"/>
            <a:cs typeface="Calibri" panose="020F0502020204030204" pitchFamily="34" charset="0"/>
          </a:endParaRPr>
        </a:p>
      </dgm:t>
    </dgm:pt>
    <dgm:pt modelId="{9691A205-7456-473A-B61C-C56EC1BCAD2B}" type="parTrans" cxnId="{9E421324-3890-43A1-848E-19A64C87CAEE}">
      <dgm:prSet/>
      <dgm:spPr/>
      <dgm:t>
        <a:bodyPr/>
        <a:lstStyle/>
        <a:p>
          <a:endParaRPr lang="en-US"/>
        </a:p>
      </dgm:t>
    </dgm:pt>
    <dgm:pt modelId="{2C7EC689-8B7A-47D7-8DAA-C5444D175E1C}" type="sibTrans" cxnId="{9E421324-3890-43A1-848E-19A64C87CAEE}">
      <dgm:prSet/>
      <dgm:spPr/>
      <dgm:t>
        <a:bodyPr/>
        <a:lstStyle/>
        <a:p>
          <a:endParaRPr lang="en-US"/>
        </a:p>
      </dgm:t>
    </dgm:pt>
    <dgm:pt modelId="{522ED409-EE18-4E73-9B22-5F245BD8665B}">
      <dgm:prSet/>
      <dgm:spPr>
        <a:solidFill>
          <a:srgbClr val="FFFFFF">
            <a:alpha val="90000"/>
          </a:srgbClr>
        </a:solidFill>
      </dgm:spPr>
      <dgm:t>
        <a:bodyPr/>
        <a:lstStyle/>
        <a:p>
          <a:pPr rtl="0"/>
          <a:r>
            <a:rPr lang="en-US" b="1" dirty="0">
              <a:solidFill>
                <a:schemeClr val="tx2"/>
              </a:solidFill>
              <a:latin typeface="Calibri" panose="020F0502020204030204" pitchFamily="34" charset="0"/>
              <a:cs typeface="Calibri" panose="020F0502020204030204" pitchFamily="34" charset="0"/>
            </a:rPr>
            <a:t>Bureau of Indian standards (BIS)</a:t>
          </a:r>
          <a:endParaRPr lang="en-US" dirty="0">
            <a:solidFill>
              <a:schemeClr val="tx2"/>
            </a:solidFill>
            <a:latin typeface="Calibri" panose="020F0502020204030204" pitchFamily="34" charset="0"/>
            <a:cs typeface="Calibri" panose="020F0502020204030204" pitchFamily="34" charset="0"/>
          </a:endParaRPr>
        </a:p>
      </dgm:t>
    </dgm:pt>
    <dgm:pt modelId="{08C5D795-2B56-4DCB-BAD5-B4F63E582B22}" type="parTrans" cxnId="{885E38B8-6E9A-4113-BEF4-69E8CFE0EC32}">
      <dgm:prSet/>
      <dgm:spPr/>
      <dgm:t>
        <a:bodyPr/>
        <a:lstStyle/>
        <a:p>
          <a:endParaRPr lang="en-US"/>
        </a:p>
      </dgm:t>
    </dgm:pt>
    <dgm:pt modelId="{CAD7EFE0-130D-4927-9FD1-387818B24F3B}" type="sibTrans" cxnId="{885E38B8-6E9A-4113-BEF4-69E8CFE0EC32}">
      <dgm:prSet/>
      <dgm:spPr/>
      <dgm:t>
        <a:bodyPr/>
        <a:lstStyle/>
        <a:p>
          <a:endParaRPr lang="en-US"/>
        </a:p>
      </dgm:t>
    </dgm:pt>
    <dgm:pt modelId="{A8DA48E9-B79F-4A70-96B7-1E878D34E28F}">
      <dgm:prSet/>
      <dgm:spPr>
        <a:solidFill>
          <a:srgbClr val="FFFFFF">
            <a:alpha val="90000"/>
          </a:srgbClr>
        </a:solidFill>
      </dgm:spPr>
      <dgm:t>
        <a:bodyPr/>
        <a:lstStyle/>
        <a:p>
          <a:pPr rtl="0"/>
          <a:r>
            <a:rPr lang="en-US" b="1" dirty="0">
              <a:solidFill>
                <a:schemeClr val="tx2"/>
              </a:solidFill>
              <a:latin typeface="Calibri" panose="020F0502020204030204" pitchFamily="34" charset="0"/>
              <a:cs typeface="Calibri" panose="020F0502020204030204" pitchFamily="34" charset="0"/>
            </a:rPr>
            <a:t>Telecommunication Standards Development Society for India (TSDSI)</a:t>
          </a:r>
          <a:endParaRPr lang="en-US" dirty="0">
            <a:solidFill>
              <a:schemeClr val="tx2"/>
            </a:solidFill>
            <a:latin typeface="Calibri" panose="020F0502020204030204" pitchFamily="34" charset="0"/>
            <a:cs typeface="Calibri" panose="020F0502020204030204" pitchFamily="34" charset="0"/>
          </a:endParaRPr>
        </a:p>
      </dgm:t>
    </dgm:pt>
    <dgm:pt modelId="{EB2DB083-A654-4956-8B10-693E4DE6D85A}" type="parTrans" cxnId="{4EC909E3-DD63-4A1A-BE31-FE15F449F1DE}">
      <dgm:prSet/>
      <dgm:spPr/>
      <dgm:t>
        <a:bodyPr/>
        <a:lstStyle/>
        <a:p>
          <a:endParaRPr lang="en-US"/>
        </a:p>
      </dgm:t>
    </dgm:pt>
    <dgm:pt modelId="{514B100E-AF18-4F8E-A2BC-176A4463482E}" type="sibTrans" cxnId="{4EC909E3-DD63-4A1A-BE31-FE15F449F1DE}">
      <dgm:prSet/>
      <dgm:spPr/>
      <dgm:t>
        <a:bodyPr/>
        <a:lstStyle/>
        <a:p>
          <a:endParaRPr lang="en-US"/>
        </a:p>
      </dgm:t>
    </dgm:pt>
    <dgm:pt modelId="{5247A340-48A9-4920-8F72-6920320B9AA6}">
      <dgm:prSet/>
      <dgm:spPr>
        <a:solidFill>
          <a:srgbClr val="FFFFFF">
            <a:alpha val="90000"/>
          </a:srgbClr>
        </a:solidFill>
      </dgm:spPr>
      <dgm:t>
        <a:bodyPr/>
        <a:lstStyle/>
        <a:p>
          <a:pPr rtl="0"/>
          <a:r>
            <a:rPr lang="en-US" b="1" dirty="0">
              <a:solidFill>
                <a:schemeClr val="tx2"/>
              </a:solidFill>
              <a:latin typeface="Calibri" panose="020F0502020204030204" pitchFamily="34" charset="0"/>
              <a:cs typeface="Calibri" panose="020F0502020204030204" pitchFamily="34" charset="0"/>
            </a:rPr>
            <a:t>Telecommunication Engineering Centre (TEC)</a:t>
          </a:r>
          <a:endParaRPr lang="en-US" dirty="0">
            <a:solidFill>
              <a:schemeClr val="tx2"/>
            </a:solidFill>
            <a:latin typeface="Calibri" panose="020F0502020204030204" pitchFamily="34" charset="0"/>
            <a:cs typeface="Calibri" panose="020F0502020204030204" pitchFamily="34" charset="0"/>
          </a:endParaRPr>
        </a:p>
      </dgm:t>
    </dgm:pt>
    <dgm:pt modelId="{078E724B-91DB-4FC7-8F20-83332845BD5C}" type="parTrans" cxnId="{6D358070-8019-4B42-AAC4-EAA5C653A9A7}">
      <dgm:prSet/>
      <dgm:spPr/>
      <dgm:t>
        <a:bodyPr/>
        <a:lstStyle/>
        <a:p>
          <a:endParaRPr lang="en-US"/>
        </a:p>
      </dgm:t>
    </dgm:pt>
    <dgm:pt modelId="{FE079770-3D9C-4ED4-BB2F-847A393CB894}" type="sibTrans" cxnId="{6D358070-8019-4B42-AAC4-EAA5C653A9A7}">
      <dgm:prSet/>
      <dgm:spPr/>
      <dgm:t>
        <a:bodyPr/>
        <a:lstStyle/>
        <a:p>
          <a:endParaRPr lang="en-US"/>
        </a:p>
      </dgm:t>
    </dgm:pt>
    <dgm:pt modelId="{FA0967F2-3089-4B2E-A4CA-D7DD40571481}" type="pres">
      <dgm:prSet presAssocID="{B0083C40-8810-4C6E-AC66-2EA9BC30E477}" presName="hierChild1" presStyleCnt="0">
        <dgm:presLayoutVars>
          <dgm:chPref val="1"/>
          <dgm:dir/>
          <dgm:animOne val="branch"/>
          <dgm:animLvl val="lvl"/>
          <dgm:resizeHandles/>
        </dgm:presLayoutVars>
      </dgm:prSet>
      <dgm:spPr/>
    </dgm:pt>
    <dgm:pt modelId="{2C231401-5B4F-470E-ACF5-5209503F90C6}" type="pres">
      <dgm:prSet presAssocID="{4D189EF3-B87A-456E-A10D-732D844C4CC0}" presName="hierRoot1" presStyleCnt="0"/>
      <dgm:spPr/>
    </dgm:pt>
    <dgm:pt modelId="{65666CB1-D44C-4959-B036-175B90F3EFC1}" type="pres">
      <dgm:prSet presAssocID="{4D189EF3-B87A-456E-A10D-732D844C4CC0}" presName="composite" presStyleCnt="0"/>
      <dgm:spPr/>
    </dgm:pt>
    <dgm:pt modelId="{7781EDE3-5243-4014-9B04-5BE5356A7090}" type="pres">
      <dgm:prSet presAssocID="{4D189EF3-B87A-456E-A10D-732D844C4CC0}" presName="background" presStyleLbl="node0" presStyleIdx="0" presStyleCnt="1"/>
      <dgm:spPr/>
    </dgm:pt>
    <dgm:pt modelId="{39C0A058-8E96-4C8A-AB4F-E5F62A62F8A9}" type="pres">
      <dgm:prSet presAssocID="{4D189EF3-B87A-456E-A10D-732D844C4CC0}" presName="text" presStyleLbl="fgAcc0" presStyleIdx="0" presStyleCnt="1" custLinFactNeighborX="-5556" custLinFactNeighborY="-34197">
        <dgm:presLayoutVars>
          <dgm:chPref val="3"/>
        </dgm:presLayoutVars>
      </dgm:prSet>
      <dgm:spPr/>
    </dgm:pt>
    <dgm:pt modelId="{B42722DB-0DC0-4D58-8616-B7ACA158E2D5}" type="pres">
      <dgm:prSet presAssocID="{4D189EF3-B87A-456E-A10D-732D844C4CC0}" presName="hierChild2" presStyleCnt="0"/>
      <dgm:spPr/>
    </dgm:pt>
    <dgm:pt modelId="{3532A389-FBFA-4D06-943D-68674AB06816}" type="pres">
      <dgm:prSet presAssocID="{08C5D795-2B56-4DCB-BAD5-B4F63E582B22}" presName="Name10" presStyleLbl="parChTrans1D2" presStyleIdx="0" presStyleCnt="3"/>
      <dgm:spPr/>
    </dgm:pt>
    <dgm:pt modelId="{88A26D4E-CA1D-4B99-ABBC-DA45DA520A79}" type="pres">
      <dgm:prSet presAssocID="{522ED409-EE18-4E73-9B22-5F245BD8665B}" presName="hierRoot2" presStyleCnt="0"/>
      <dgm:spPr/>
    </dgm:pt>
    <dgm:pt modelId="{64E6EF1F-A3B9-48A6-B4F4-7DF63E551FDA}" type="pres">
      <dgm:prSet presAssocID="{522ED409-EE18-4E73-9B22-5F245BD8665B}" presName="composite2" presStyleCnt="0"/>
      <dgm:spPr/>
    </dgm:pt>
    <dgm:pt modelId="{0A43AF19-B604-431D-AE41-51B10DD3AAF4}" type="pres">
      <dgm:prSet presAssocID="{522ED409-EE18-4E73-9B22-5F245BD8665B}" presName="background2" presStyleLbl="node2" presStyleIdx="0" presStyleCnt="3"/>
      <dgm:spPr/>
    </dgm:pt>
    <dgm:pt modelId="{9305A822-F492-4033-B923-D0B8816428CA}" type="pres">
      <dgm:prSet presAssocID="{522ED409-EE18-4E73-9B22-5F245BD8665B}" presName="text2" presStyleLbl="fgAcc2" presStyleIdx="0" presStyleCnt="3">
        <dgm:presLayoutVars>
          <dgm:chPref val="3"/>
        </dgm:presLayoutVars>
      </dgm:prSet>
      <dgm:spPr/>
    </dgm:pt>
    <dgm:pt modelId="{8B6FE87A-9576-41C0-A6FF-AE5B70A122D0}" type="pres">
      <dgm:prSet presAssocID="{522ED409-EE18-4E73-9B22-5F245BD8665B}" presName="hierChild3" presStyleCnt="0"/>
      <dgm:spPr/>
    </dgm:pt>
    <dgm:pt modelId="{0D8DF915-3A55-41AE-947E-81974849B368}" type="pres">
      <dgm:prSet presAssocID="{EB2DB083-A654-4956-8B10-693E4DE6D85A}" presName="Name10" presStyleLbl="parChTrans1D2" presStyleIdx="1" presStyleCnt="3"/>
      <dgm:spPr/>
    </dgm:pt>
    <dgm:pt modelId="{1E1AC6EB-1E52-4CC4-B3EF-3F7354AC6E07}" type="pres">
      <dgm:prSet presAssocID="{A8DA48E9-B79F-4A70-96B7-1E878D34E28F}" presName="hierRoot2" presStyleCnt="0"/>
      <dgm:spPr/>
    </dgm:pt>
    <dgm:pt modelId="{6054497E-C3F2-4DD9-BF4B-1FFC4A5E1F60}" type="pres">
      <dgm:prSet presAssocID="{A8DA48E9-B79F-4A70-96B7-1E878D34E28F}" presName="composite2" presStyleCnt="0"/>
      <dgm:spPr/>
    </dgm:pt>
    <dgm:pt modelId="{C50AEAF2-A83D-45AA-B10D-8D26F3AEE61A}" type="pres">
      <dgm:prSet presAssocID="{A8DA48E9-B79F-4A70-96B7-1E878D34E28F}" presName="background2" presStyleLbl="node2" presStyleIdx="1" presStyleCnt="3"/>
      <dgm:spPr/>
    </dgm:pt>
    <dgm:pt modelId="{03DAF362-FF95-4B50-B356-38D4E98BEE50}" type="pres">
      <dgm:prSet presAssocID="{A8DA48E9-B79F-4A70-96B7-1E878D34E28F}" presName="text2" presStyleLbl="fgAcc2" presStyleIdx="1" presStyleCnt="3">
        <dgm:presLayoutVars>
          <dgm:chPref val="3"/>
        </dgm:presLayoutVars>
      </dgm:prSet>
      <dgm:spPr/>
    </dgm:pt>
    <dgm:pt modelId="{8C6D38CC-F139-4A67-9D59-AE6A2BB03D71}" type="pres">
      <dgm:prSet presAssocID="{A8DA48E9-B79F-4A70-96B7-1E878D34E28F}" presName="hierChild3" presStyleCnt="0"/>
      <dgm:spPr/>
    </dgm:pt>
    <dgm:pt modelId="{7807A1CC-97F4-4DE5-887A-1C5153E92911}" type="pres">
      <dgm:prSet presAssocID="{078E724B-91DB-4FC7-8F20-83332845BD5C}" presName="Name10" presStyleLbl="parChTrans1D2" presStyleIdx="2" presStyleCnt="3"/>
      <dgm:spPr/>
    </dgm:pt>
    <dgm:pt modelId="{CD8918AE-F4F3-4CB1-9263-98DC267C6A04}" type="pres">
      <dgm:prSet presAssocID="{5247A340-48A9-4920-8F72-6920320B9AA6}" presName="hierRoot2" presStyleCnt="0"/>
      <dgm:spPr/>
    </dgm:pt>
    <dgm:pt modelId="{2A471486-426E-473C-8B8F-FF4AFF0AB216}" type="pres">
      <dgm:prSet presAssocID="{5247A340-48A9-4920-8F72-6920320B9AA6}" presName="composite2" presStyleCnt="0"/>
      <dgm:spPr/>
    </dgm:pt>
    <dgm:pt modelId="{1C26213E-9681-49DB-A2B3-2B4F8FB91F79}" type="pres">
      <dgm:prSet presAssocID="{5247A340-48A9-4920-8F72-6920320B9AA6}" presName="background2" presStyleLbl="node2" presStyleIdx="2" presStyleCnt="3"/>
      <dgm:spPr/>
    </dgm:pt>
    <dgm:pt modelId="{BD0C74DE-DDD7-4D3B-8CD5-E00C8832AC05}" type="pres">
      <dgm:prSet presAssocID="{5247A340-48A9-4920-8F72-6920320B9AA6}" presName="text2" presStyleLbl="fgAcc2" presStyleIdx="2" presStyleCnt="3">
        <dgm:presLayoutVars>
          <dgm:chPref val="3"/>
        </dgm:presLayoutVars>
      </dgm:prSet>
      <dgm:spPr/>
    </dgm:pt>
    <dgm:pt modelId="{4472E45D-5E7B-4C41-8463-17CC59091A37}" type="pres">
      <dgm:prSet presAssocID="{5247A340-48A9-4920-8F72-6920320B9AA6}" presName="hierChild3" presStyleCnt="0"/>
      <dgm:spPr/>
    </dgm:pt>
  </dgm:ptLst>
  <dgm:cxnLst>
    <dgm:cxn modelId="{760B761F-7BE8-4F7C-A578-60D606588C65}" type="presOf" srcId="{522ED409-EE18-4E73-9B22-5F245BD8665B}" destId="{9305A822-F492-4033-B923-D0B8816428CA}" srcOrd="0" destOrd="0" presId="urn:microsoft.com/office/officeart/2005/8/layout/hierarchy1"/>
    <dgm:cxn modelId="{9E421324-3890-43A1-848E-19A64C87CAEE}" srcId="{B0083C40-8810-4C6E-AC66-2EA9BC30E477}" destId="{4D189EF3-B87A-456E-A10D-732D844C4CC0}" srcOrd="0" destOrd="0" parTransId="{9691A205-7456-473A-B61C-C56EC1BCAD2B}" sibTransId="{2C7EC689-8B7A-47D7-8DAA-C5444D175E1C}"/>
    <dgm:cxn modelId="{EABB0A2F-7A0B-4BD4-8144-82AF2BF73031}" type="presOf" srcId="{B0083C40-8810-4C6E-AC66-2EA9BC30E477}" destId="{FA0967F2-3089-4B2E-A4CA-D7DD40571481}" srcOrd="0" destOrd="0" presId="urn:microsoft.com/office/officeart/2005/8/layout/hierarchy1"/>
    <dgm:cxn modelId="{68BCE95B-44CA-4DE5-A063-AE6EB5C7C384}" type="presOf" srcId="{08C5D795-2B56-4DCB-BAD5-B4F63E582B22}" destId="{3532A389-FBFA-4D06-943D-68674AB06816}" srcOrd="0" destOrd="0" presId="urn:microsoft.com/office/officeart/2005/8/layout/hierarchy1"/>
    <dgm:cxn modelId="{6D358070-8019-4B42-AAC4-EAA5C653A9A7}" srcId="{4D189EF3-B87A-456E-A10D-732D844C4CC0}" destId="{5247A340-48A9-4920-8F72-6920320B9AA6}" srcOrd="2" destOrd="0" parTransId="{078E724B-91DB-4FC7-8F20-83332845BD5C}" sibTransId="{FE079770-3D9C-4ED4-BB2F-847A393CB894}"/>
    <dgm:cxn modelId="{8015FE81-16DA-44A7-A96B-2E6E037570FE}" type="presOf" srcId="{A8DA48E9-B79F-4A70-96B7-1E878D34E28F}" destId="{03DAF362-FF95-4B50-B356-38D4E98BEE50}" srcOrd="0" destOrd="0" presId="urn:microsoft.com/office/officeart/2005/8/layout/hierarchy1"/>
    <dgm:cxn modelId="{00062BA7-AD0C-4959-B1E5-44673C043DE0}" type="presOf" srcId="{4D189EF3-B87A-456E-A10D-732D844C4CC0}" destId="{39C0A058-8E96-4C8A-AB4F-E5F62A62F8A9}" srcOrd="0" destOrd="0" presId="urn:microsoft.com/office/officeart/2005/8/layout/hierarchy1"/>
    <dgm:cxn modelId="{885E38B8-6E9A-4113-BEF4-69E8CFE0EC32}" srcId="{4D189EF3-B87A-456E-A10D-732D844C4CC0}" destId="{522ED409-EE18-4E73-9B22-5F245BD8665B}" srcOrd="0" destOrd="0" parTransId="{08C5D795-2B56-4DCB-BAD5-B4F63E582B22}" sibTransId="{CAD7EFE0-130D-4927-9FD1-387818B24F3B}"/>
    <dgm:cxn modelId="{551C27BC-EBF7-4CB4-9248-1A3A0B4D48D8}" type="presOf" srcId="{078E724B-91DB-4FC7-8F20-83332845BD5C}" destId="{7807A1CC-97F4-4DE5-887A-1C5153E92911}" srcOrd="0" destOrd="0" presId="urn:microsoft.com/office/officeart/2005/8/layout/hierarchy1"/>
    <dgm:cxn modelId="{2E365BBE-F117-499C-AA94-DC59C8941468}" type="presOf" srcId="{EB2DB083-A654-4956-8B10-693E4DE6D85A}" destId="{0D8DF915-3A55-41AE-947E-81974849B368}" srcOrd="0" destOrd="0" presId="urn:microsoft.com/office/officeart/2005/8/layout/hierarchy1"/>
    <dgm:cxn modelId="{74A29DD7-DA9C-4E80-B24F-9EC127EDF472}" type="presOf" srcId="{5247A340-48A9-4920-8F72-6920320B9AA6}" destId="{BD0C74DE-DDD7-4D3B-8CD5-E00C8832AC05}" srcOrd="0" destOrd="0" presId="urn:microsoft.com/office/officeart/2005/8/layout/hierarchy1"/>
    <dgm:cxn modelId="{4EC909E3-DD63-4A1A-BE31-FE15F449F1DE}" srcId="{4D189EF3-B87A-456E-A10D-732D844C4CC0}" destId="{A8DA48E9-B79F-4A70-96B7-1E878D34E28F}" srcOrd="1" destOrd="0" parTransId="{EB2DB083-A654-4956-8B10-693E4DE6D85A}" sibTransId="{514B100E-AF18-4F8E-A2BC-176A4463482E}"/>
    <dgm:cxn modelId="{50908114-EE0C-46C1-9EF6-635BDD61F747}" type="presParOf" srcId="{FA0967F2-3089-4B2E-A4CA-D7DD40571481}" destId="{2C231401-5B4F-470E-ACF5-5209503F90C6}" srcOrd="0" destOrd="0" presId="urn:microsoft.com/office/officeart/2005/8/layout/hierarchy1"/>
    <dgm:cxn modelId="{98DD3AEE-FA52-4131-86A0-1769CF65B76D}" type="presParOf" srcId="{2C231401-5B4F-470E-ACF5-5209503F90C6}" destId="{65666CB1-D44C-4959-B036-175B90F3EFC1}" srcOrd="0" destOrd="0" presId="urn:microsoft.com/office/officeart/2005/8/layout/hierarchy1"/>
    <dgm:cxn modelId="{A593F053-8846-4408-96EF-591A5F7565BE}" type="presParOf" srcId="{65666CB1-D44C-4959-B036-175B90F3EFC1}" destId="{7781EDE3-5243-4014-9B04-5BE5356A7090}" srcOrd="0" destOrd="0" presId="urn:microsoft.com/office/officeart/2005/8/layout/hierarchy1"/>
    <dgm:cxn modelId="{14C7323E-CD3E-4784-9627-9BCA9692E6A9}" type="presParOf" srcId="{65666CB1-D44C-4959-B036-175B90F3EFC1}" destId="{39C0A058-8E96-4C8A-AB4F-E5F62A62F8A9}" srcOrd="1" destOrd="0" presId="urn:microsoft.com/office/officeart/2005/8/layout/hierarchy1"/>
    <dgm:cxn modelId="{EC70A511-6C88-4368-B286-9BE4EAF1074F}" type="presParOf" srcId="{2C231401-5B4F-470E-ACF5-5209503F90C6}" destId="{B42722DB-0DC0-4D58-8616-B7ACA158E2D5}" srcOrd="1" destOrd="0" presId="urn:microsoft.com/office/officeart/2005/8/layout/hierarchy1"/>
    <dgm:cxn modelId="{C6AB4D9F-4F2D-42EE-B9D0-B5834A47D10D}" type="presParOf" srcId="{B42722DB-0DC0-4D58-8616-B7ACA158E2D5}" destId="{3532A389-FBFA-4D06-943D-68674AB06816}" srcOrd="0" destOrd="0" presId="urn:microsoft.com/office/officeart/2005/8/layout/hierarchy1"/>
    <dgm:cxn modelId="{F6B302A1-E77E-4BD2-9415-6B6351DC55BD}" type="presParOf" srcId="{B42722DB-0DC0-4D58-8616-B7ACA158E2D5}" destId="{88A26D4E-CA1D-4B99-ABBC-DA45DA520A79}" srcOrd="1" destOrd="0" presId="urn:microsoft.com/office/officeart/2005/8/layout/hierarchy1"/>
    <dgm:cxn modelId="{D02868EF-2A20-4143-BBEE-DA87C3F63133}" type="presParOf" srcId="{88A26D4E-CA1D-4B99-ABBC-DA45DA520A79}" destId="{64E6EF1F-A3B9-48A6-B4F4-7DF63E551FDA}" srcOrd="0" destOrd="0" presId="urn:microsoft.com/office/officeart/2005/8/layout/hierarchy1"/>
    <dgm:cxn modelId="{29DFCA2C-01C8-4EF4-A4FA-F9C7D2A5B76E}" type="presParOf" srcId="{64E6EF1F-A3B9-48A6-B4F4-7DF63E551FDA}" destId="{0A43AF19-B604-431D-AE41-51B10DD3AAF4}" srcOrd="0" destOrd="0" presId="urn:microsoft.com/office/officeart/2005/8/layout/hierarchy1"/>
    <dgm:cxn modelId="{3F638322-17D6-4C38-A4E1-A034C857807E}" type="presParOf" srcId="{64E6EF1F-A3B9-48A6-B4F4-7DF63E551FDA}" destId="{9305A822-F492-4033-B923-D0B8816428CA}" srcOrd="1" destOrd="0" presId="urn:microsoft.com/office/officeart/2005/8/layout/hierarchy1"/>
    <dgm:cxn modelId="{54B36AA1-E334-4B05-B6A4-6C34DDCD7CD0}" type="presParOf" srcId="{88A26D4E-CA1D-4B99-ABBC-DA45DA520A79}" destId="{8B6FE87A-9576-41C0-A6FF-AE5B70A122D0}" srcOrd="1" destOrd="0" presId="urn:microsoft.com/office/officeart/2005/8/layout/hierarchy1"/>
    <dgm:cxn modelId="{27D83B0C-D81E-4C33-853B-D709985FF6E2}" type="presParOf" srcId="{B42722DB-0DC0-4D58-8616-B7ACA158E2D5}" destId="{0D8DF915-3A55-41AE-947E-81974849B368}" srcOrd="2" destOrd="0" presId="urn:microsoft.com/office/officeart/2005/8/layout/hierarchy1"/>
    <dgm:cxn modelId="{4D67E2AF-007A-4BEB-B07E-B3609E2F7AAD}" type="presParOf" srcId="{B42722DB-0DC0-4D58-8616-B7ACA158E2D5}" destId="{1E1AC6EB-1E52-4CC4-B3EF-3F7354AC6E07}" srcOrd="3" destOrd="0" presId="urn:microsoft.com/office/officeart/2005/8/layout/hierarchy1"/>
    <dgm:cxn modelId="{48AE93EE-3199-48CB-AE86-D93316959932}" type="presParOf" srcId="{1E1AC6EB-1E52-4CC4-B3EF-3F7354AC6E07}" destId="{6054497E-C3F2-4DD9-BF4B-1FFC4A5E1F60}" srcOrd="0" destOrd="0" presId="urn:microsoft.com/office/officeart/2005/8/layout/hierarchy1"/>
    <dgm:cxn modelId="{25F749D6-237B-4993-8872-A1EB1FFBC382}" type="presParOf" srcId="{6054497E-C3F2-4DD9-BF4B-1FFC4A5E1F60}" destId="{C50AEAF2-A83D-45AA-B10D-8D26F3AEE61A}" srcOrd="0" destOrd="0" presId="urn:microsoft.com/office/officeart/2005/8/layout/hierarchy1"/>
    <dgm:cxn modelId="{791E1429-1086-4ECF-88B4-25F33262F5DB}" type="presParOf" srcId="{6054497E-C3F2-4DD9-BF4B-1FFC4A5E1F60}" destId="{03DAF362-FF95-4B50-B356-38D4E98BEE50}" srcOrd="1" destOrd="0" presId="urn:microsoft.com/office/officeart/2005/8/layout/hierarchy1"/>
    <dgm:cxn modelId="{205A4635-C756-4FED-B4B9-8A887C0E2778}" type="presParOf" srcId="{1E1AC6EB-1E52-4CC4-B3EF-3F7354AC6E07}" destId="{8C6D38CC-F139-4A67-9D59-AE6A2BB03D71}" srcOrd="1" destOrd="0" presId="urn:microsoft.com/office/officeart/2005/8/layout/hierarchy1"/>
    <dgm:cxn modelId="{3FA0C8F6-3F46-4F6C-9684-A5FA55B30A2A}" type="presParOf" srcId="{B42722DB-0DC0-4D58-8616-B7ACA158E2D5}" destId="{7807A1CC-97F4-4DE5-887A-1C5153E92911}" srcOrd="4" destOrd="0" presId="urn:microsoft.com/office/officeart/2005/8/layout/hierarchy1"/>
    <dgm:cxn modelId="{F35670BE-E674-472C-BA1A-85643F71A726}" type="presParOf" srcId="{B42722DB-0DC0-4D58-8616-B7ACA158E2D5}" destId="{CD8918AE-F4F3-4CB1-9263-98DC267C6A04}" srcOrd="5" destOrd="0" presId="urn:microsoft.com/office/officeart/2005/8/layout/hierarchy1"/>
    <dgm:cxn modelId="{A9499081-99DD-4510-8C04-098B03F312E5}" type="presParOf" srcId="{CD8918AE-F4F3-4CB1-9263-98DC267C6A04}" destId="{2A471486-426E-473C-8B8F-FF4AFF0AB216}" srcOrd="0" destOrd="0" presId="urn:microsoft.com/office/officeart/2005/8/layout/hierarchy1"/>
    <dgm:cxn modelId="{0ADC9D30-1F60-4504-B9DA-DD4D92BA9134}" type="presParOf" srcId="{2A471486-426E-473C-8B8F-FF4AFF0AB216}" destId="{1C26213E-9681-49DB-A2B3-2B4F8FB91F79}" srcOrd="0" destOrd="0" presId="urn:microsoft.com/office/officeart/2005/8/layout/hierarchy1"/>
    <dgm:cxn modelId="{E6284B1A-82E8-4245-9401-490868202A3D}" type="presParOf" srcId="{2A471486-426E-473C-8B8F-FF4AFF0AB216}" destId="{BD0C74DE-DDD7-4D3B-8CD5-E00C8832AC05}" srcOrd="1" destOrd="0" presId="urn:microsoft.com/office/officeart/2005/8/layout/hierarchy1"/>
    <dgm:cxn modelId="{79E43274-97C3-4153-A922-FAAC1B001CE3}" type="presParOf" srcId="{CD8918AE-F4F3-4CB1-9263-98DC267C6A04}" destId="{4472E45D-5E7B-4C41-8463-17CC59091A37}" srcOrd="1" destOrd="0" presId="urn:microsoft.com/office/officeart/2005/8/layout/hierarchy1"/>
  </dgm:cxnLst>
  <dgm:bg>
    <a:noFill/>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07A1CC-97F4-4DE5-887A-1C5153E92911}">
      <dsp:nvSpPr>
        <dsp:cNvPr id="0" name=""/>
        <dsp:cNvSpPr/>
      </dsp:nvSpPr>
      <dsp:spPr>
        <a:xfrm>
          <a:off x="3857614" y="1331648"/>
          <a:ext cx="2957522" cy="1175767"/>
        </a:xfrm>
        <a:custGeom>
          <a:avLst/>
          <a:gdLst/>
          <a:ahLst/>
          <a:cxnLst/>
          <a:rect l="0" t="0" r="0" b="0"/>
          <a:pathLst>
            <a:path>
              <a:moveTo>
                <a:pt x="0" y="0"/>
              </a:moveTo>
              <a:lnTo>
                <a:pt x="0" y="961348"/>
              </a:lnTo>
              <a:lnTo>
                <a:pt x="2957522" y="961348"/>
              </a:lnTo>
              <a:lnTo>
                <a:pt x="2957522" y="117576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D8DF915-3A55-41AE-947E-81974849B368}">
      <dsp:nvSpPr>
        <dsp:cNvPr id="0" name=""/>
        <dsp:cNvSpPr/>
      </dsp:nvSpPr>
      <dsp:spPr>
        <a:xfrm>
          <a:off x="3857614" y="1331648"/>
          <a:ext cx="128597" cy="1175767"/>
        </a:xfrm>
        <a:custGeom>
          <a:avLst/>
          <a:gdLst/>
          <a:ahLst/>
          <a:cxnLst/>
          <a:rect l="0" t="0" r="0" b="0"/>
          <a:pathLst>
            <a:path>
              <a:moveTo>
                <a:pt x="0" y="0"/>
              </a:moveTo>
              <a:lnTo>
                <a:pt x="0" y="961348"/>
              </a:lnTo>
              <a:lnTo>
                <a:pt x="128597" y="961348"/>
              </a:lnTo>
              <a:lnTo>
                <a:pt x="128597" y="117576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532A389-FBFA-4D06-943D-68674AB06816}">
      <dsp:nvSpPr>
        <dsp:cNvPr id="0" name=""/>
        <dsp:cNvSpPr/>
      </dsp:nvSpPr>
      <dsp:spPr>
        <a:xfrm>
          <a:off x="1157287" y="1331648"/>
          <a:ext cx="2700327" cy="1175767"/>
        </a:xfrm>
        <a:custGeom>
          <a:avLst/>
          <a:gdLst/>
          <a:ahLst/>
          <a:cxnLst/>
          <a:rect l="0" t="0" r="0" b="0"/>
          <a:pathLst>
            <a:path>
              <a:moveTo>
                <a:pt x="2700327" y="0"/>
              </a:moveTo>
              <a:lnTo>
                <a:pt x="2700327" y="961348"/>
              </a:lnTo>
              <a:lnTo>
                <a:pt x="0" y="961348"/>
              </a:lnTo>
              <a:lnTo>
                <a:pt x="0" y="117576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781EDE3-5243-4014-9B04-5BE5356A7090}">
      <dsp:nvSpPr>
        <dsp:cNvPr id="0" name=""/>
        <dsp:cNvSpPr/>
      </dsp:nvSpPr>
      <dsp:spPr>
        <a:xfrm>
          <a:off x="2700327" y="-138106"/>
          <a:ext cx="2314575" cy="146975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C0A058-8E96-4C8A-AB4F-E5F62A62F8A9}">
      <dsp:nvSpPr>
        <dsp:cNvPr id="0" name=""/>
        <dsp:cNvSpPr/>
      </dsp:nvSpPr>
      <dsp:spPr>
        <a:xfrm>
          <a:off x="2957502" y="106209"/>
          <a:ext cx="2314575" cy="1469755"/>
        </a:xfrm>
        <a:prstGeom prst="roundRect">
          <a:avLst>
            <a:gd name="adj" fmla="val 10000"/>
          </a:avLst>
        </a:prstGeom>
        <a:solidFill>
          <a:srgbClr val="FFFFFF">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1" kern="1200" dirty="0">
              <a:solidFill>
                <a:schemeClr val="tx2"/>
              </a:solidFill>
              <a:latin typeface="Calibri" panose="020F0502020204030204" pitchFamily="34" charset="0"/>
              <a:cs typeface="Calibri" panose="020F0502020204030204" pitchFamily="34" charset="0"/>
            </a:rPr>
            <a:t>Indian Standardization</a:t>
          </a:r>
          <a:endParaRPr lang="en-US" sz="1800" kern="1200" dirty="0">
            <a:solidFill>
              <a:schemeClr val="tx2"/>
            </a:solidFill>
            <a:latin typeface="Calibri" panose="020F0502020204030204" pitchFamily="34" charset="0"/>
            <a:cs typeface="Calibri" panose="020F0502020204030204" pitchFamily="34" charset="0"/>
          </a:endParaRPr>
        </a:p>
      </dsp:txBody>
      <dsp:txXfrm>
        <a:off x="3000550" y="149257"/>
        <a:ext cx="2228479" cy="1383659"/>
      </dsp:txXfrm>
    </dsp:sp>
    <dsp:sp modelId="{0A43AF19-B604-431D-AE41-51B10DD3AAF4}">
      <dsp:nvSpPr>
        <dsp:cNvPr id="0" name=""/>
        <dsp:cNvSpPr/>
      </dsp:nvSpPr>
      <dsp:spPr>
        <a:xfrm>
          <a:off x="0" y="2507416"/>
          <a:ext cx="2314575" cy="146975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305A822-F492-4033-B923-D0B8816428CA}">
      <dsp:nvSpPr>
        <dsp:cNvPr id="0" name=""/>
        <dsp:cNvSpPr/>
      </dsp:nvSpPr>
      <dsp:spPr>
        <a:xfrm>
          <a:off x="257174" y="2751732"/>
          <a:ext cx="2314575" cy="1469755"/>
        </a:xfrm>
        <a:prstGeom prst="roundRect">
          <a:avLst>
            <a:gd name="adj" fmla="val 10000"/>
          </a:avLst>
        </a:prstGeom>
        <a:solidFill>
          <a:srgbClr val="FFFFFF">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1" kern="1200" dirty="0">
              <a:solidFill>
                <a:schemeClr val="tx2"/>
              </a:solidFill>
              <a:latin typeface="Calibri" panose="020F0502020204030204" pitchFamily="34" charset="0"/>
              <a:cs typeface="Calibri" panose="020F0502020204030204" pitchFamily="34" charset="0"/>
            </a:rPr>
            <a:t>Bureau of Indian standards (BIS)</a:t>
          </a:r>
          <a:endParaRPr lang="en-US" sz="1800" kern="1200" dirty="0">
            <a:solidFill>
              <a:schemeClr val="tx2"/>
            </a:solidFill>
            <a:latin typeface="Calibri" panose="020F0502020204030204" pitchFamily="34" charset="0"/>
            <a:cs typeface="Calibri" panose="020F0502020204030204" pitchFamily="34" charset="0"/>
          </a:endParaRPr>
        </a:p>
      </dsp:txBody>
      <dsp:txXfrm>
        <a:off x="300222" y="2794780"/>
        <a:ext cx="2228479" cy="1383659"/>
      </dsp:txXfrm>
    </dsp:sp>
    <dsp:sp modelId="{C50AEAF2-A83D-45AA-B10D-8D26F3AEE61A}">
      <dsp:nvSpPr>
        <dsp:cNvPr id="0" name=""/>
        <dsp:cNvSpPr/>
      </dsp:nvSpPr>
      <dsp:spPr>
        <a:xfrm>
          <a:off x="2828924" y="2507416"/>
          <a:ext cx="2314575" cy="146975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DAF362-FF95-4B50-B356-38D4E98BEE50}">
      <dsp:nvSpPr>
        <dsp:cNvPr id="0" name=""/>
        <dsp:cNvSpPr/>
      </dsp:nvSpPr>
      <dsp:spPr>
        <a:xfrm>
          <a:off x="3086099" y="2751732"/>
          <a:ext cx="2314575" cy="1469755"/>
        </a:xfrm>
        <a:prstGeom prst="roundRect">
          <a:avLst>
            <a:gd name="adj" fmla="val 10000"/>
          </a:avLst>
        </a:prstGeom>
        <a:solidFill>
          <a:srgbClr val="FFFFFF">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1" kern="1200" dirty="0">
              <a:solidFill>
                <a:schemeClr val="tx2"/>
              </a:solidFill>
              <a:latin typeface="Calibri" panose="020F0502020204030204" pitchFamily="34" charset="0"/>
              <a:cs typeface="Calibri" panose="020F0502020204030204" pitchFamily="34" charset="0"/>
            </a:rPr>
            <a:t>Telecommunication Standards Development Society for India (TSDSI)</a:t>
          </a:r>
          <a:endParaRPr lang="en-US" sz="1800" kern="1200" dirty="0">
            <a:solidFill>
              <a:schemeClr val="tx2"/>
            </a:solidFill>
            <a:latin typeface="Calibri" panose="020F0502020204030204" pitchFamily="34" charset="0"/>
            <a:cs typeface="Calibri" panose="020F0502020204030204" pitchFamily="34" charset="0"/>
          </a:endParaRPr>
        </a:p>
      </dsp:txBody>
      <dsp:txXfrm>
        <a:off x="3129147" y="2794780"/>
        <a:ext cx="2228479" cy="1383659"/>
      </dsp:txXfrm>
    </dsp:sp>
    <dsp:sp modelId="{1C26213E-9681-49DB-A2B3-2B4F8FB91F79}">
      <dsp:nvSpPr>
        <dsp:cNvPr id="0" name=""/>
        <dsp:cNvSpPr/>
      </dsp:nvSpPr>
      <dsp:spPr>
        <a:xfrm>
          <a:off x="5657850" y="2507416"/>
          <a:ext cx="2314575" cy="146975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0C74DE-DDD7-4D3B-8CD5-E00C8832AC05}">
      <dsp:nvSpPr>
        <dsp:cNvPr id="0" name=""/>
        <dsp:cNvSpPr/>
      </dsp:nvSpPr>
      <dsp:spPr>
        <a:xfrm>
          <a:off x="5915024" y="2751732"/>
          <a:ext cx="2314575" cy="1469755"/>
        </a:xfrm>
        <a:prstGeom prst="roundRect">
          <a:avLst>
            <a:gd name="adj" fmla="val 10000"/>
          </a:avLst>
        </a:prstGeom>
        <a:solidFill>
          <a:srgbClr val="FFFFFF">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1" kern="1200" dirty="0">
              <a:solidFill>
                <a:schemeClr val="tx2"/>
              </a:solidFill>
              <a:latin typeface="Calibri" panose="020F0502020204030204" pitchFamily="34" charset="0"/>
              <a:cs typeface="Calibri" panose="020F0502020204030204" pitchFamily="34" charset="0"/>
            </a:rPr>
            <a:t>Telecommunication Engineering Centre (TEC)</a:t>
          </a:r>
          <a:endParaRPr lang="en-US" sz="1800" kern="1200" dirty="0">
            <a:solidFill>
              <a:schemeClr val="tx2"/>
            </a:solidFill>
            <a:latin typeface="Calibri" panose="020F0502020204030204" pitchFamily="34" charset="0"/>
            <a:cs typeface="Calibri" panose="020F0502020204030204" pitchFamily="34" charset="0"/>
          </a:endParaRPr>
        </a:p>
      </dsp:txBody>
      <dsp:txXfrm>
        <a:off x="5958072" y="2794780"/>
        <a:ext cx="2228479" cy="138365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3034BF4-D1A2-4DC0-9076-B1D0B88C6516}" type="datetimeFigureOut">
              <a:rPr lang="en-GB" smtClean="0"/>
              <a:t>15/09/2018</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5149E3E-B5D7-44B8-9061-6FEAA061C82B}" type="slidenum">
              <a:rPr lang="en-GB" smtClean="0"/>
              <a:t>‹#›</a:t>
            </a:fld>
            <a:endParaRPr lang="en-GB"/>
          </a:p>
        </p:txBody>
      </p:sp>
    </p:spTree>
    <p:extLst>
      <p:ext uri="{BB962C8B-B14F-4D97-AF65-F5344CB8AC3E}">
        <p14:creationId xmlns:p14="http://schemas.microsoft.com/office/powerpoint/2010/main" val="33849444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887933-24CC-41FC-B5C5-0B97C92A62DF}" type="datetimeFigureOut">
              <a:rPr lang="en-GB" smtClean="0"/>
              <a:t>15/09/2018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636DBB-B0B8-4B9C-A11A-F32987B5BEA2}" type="slidenum">
              <a:rPr lang="en-GB" smtClean="0"/>
              <a:t>‹#›</a:t>
            </a:fld>
            <a:endParaRPr lang="en-GB"/>
          </a:p>
        </p:txBody>
      </p:sp>
    </p:spTree>
    <p:extLst>
      <p:ext uri="{BB962C8B-B14F-4D97-AF65-F5344CB8AC3E}">
        <p14:creationId xmlns:p14="http://schemas.microsoft.com/office/powerpoint/2010/main" val="14337425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009AB0DB-AE2A-4565-A392-5BD9D4570823}" type="slidenum">
              <a:rPr lang="fr-BE" smtClean="0"/>
              <a:pPr>
                <a:defRPr/>
              </a:pPr>
              <a:t>1</a:t>
            </a:fld>
            <a:endParaRPr lang="fr-BE"/>
          </a:p>
        </p:txBody>
      </p:sp>
    </p:spTree>
    <p:extLst>
      <p:ext uri="{BB962C8B-B14F-4D97-AF65-F5344CB8AC3E}">
        <p14:creationId xmlns:p14="http://schemas.microsoft.com/office/powerpoint/2010/main" val="1081443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009AB0DB-AE2A-4565-A392-5BD9D4570823}" type="slidenum">
              <a:rPr lang="fr-BE" smtClean="0"/>
              <a:pPr>
                <a:defRPr/>
              </a:pPr>
              <a:t>2</a:t>
            </a:fld>
            <a:endParaRPr lang="fr-BE"/>
          </a:p>
        </p:txBody>
      </p:sp>
    </p:spTree>
    <p:extLst>
      <p:ext uri="{BB962C8B-B14F-4D97-AF65-F5344CB8AC3E}">
        <p14:creationId xmlns:p14="http://schemas.microsoft.com/office/powerpoint/2010/main" val="19031122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636DBB-B0B8-4B9C-A11A-F32987B5BEA2}" type="slidenum">
              <a:rPr lang="en-GB" smtClean="0"/>
              <a:t>3</a:t>
            </a:fld>
            <a:endParaRPr lang="en-GB"/>
          </a:p>
        </p:txBody>
      </p:sp>
    </p:spTree>
    <p:extLst>
      <p:ext uri="{BB962C8B-B14F-4D97-AF65-F5344CB8AC3E}">
        <p14:creationId xmlns:p14="http://schemas.microsoft.com/office/powerpoint/2010/main" val="42156773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i="0" u="none" dirty="0"/>
          </a:p>
        </p:txBody>
      </p:sp>
      <p:sp>
        <p:nvSpPr>
          <p:cNvPr id="4" name="Slide Number Placeholder 3"/>
          <p:cNvSpPr>
            <a:spLocks noGrp="1"/>
          </p:cNvSpPr>
          <p:nvPr>
            <p:ph type="sldNum" sz="quarter" idx="10"/>
          </p:nvPr>
        </p:nvSpPr>
        <p:spPr/>
        <p:txBody>
          <a:bodyPr/>
          <a:lstStyle/>
          <a:p>
            <a:pPr>
              <a:defRPr/>
            </a:pPr>
            <a:fld id="{51A64BC2-A44F-4022-BE86-BB6A8740B077}" type="slidenum">
              <a:rPr lang="fr-BE" altLang="en-US" smtClean="0"/>
              <a:pPr>
                <a:defRPr/>
              </a:pPr>
              <a:t>4</a:t>
            </a:fld>
            <a:endParaRPr lang="fr-BE" altLang="en-US"/>
          </a:p>
        </p:txBody>
      </p:sp>
    </p:spTree>
    <p:extLst>
      <p:ext uri="{BB962C8B-B14F-4D97-AF65-F5344CB8AC3E}">
        <p14:creationId xmlns:p14="http://schemas.microsoft.com/office/powerpoint/2010/main" val="40101922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636DBB-B0B8-4B9C-A11A-F32987B5BEA2}" type="slidenum">
              <a:rPr lang="en-GB" smtClean="0"/>
              <a:t>5</a:t>
            </a:fld>
            <a:endParaRPr lang="en-GB"/>
          </a:p>
        </p:txBody>
      </p:sp>
    </p:spTree>
    <p:extLst>
      <p:ext uri="{BB962C8B-B14F-4D97-AF65-F5344CB8AC3E}">
        <p14:creationId xmlns:p14="http://schemas.microsoft.com/office/powerpoint/2010/main" val="5464543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b="0" i="0" u="none" strike="noStrike" kern="1200" baseline="0" dirty="0">
                <a:solidFill>
                  <a:schemeClr val="tx1"/>
                </a:solidFill>
                <a:latin typeface="+mn-lt"/>
                <a:ea typeface="+mn-ea"/>
                <a:cs typeface="+mn-cs"/>
              </a:rPr>
              <a:t>Source - https://data.worldbank.org/indicator/EN.ATM.CO2E.PC?locations=IN-1W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b="0" i="0" u="none" strike="noStrike" kern="1200" baseline="0" dirty="0">
                <a:solidFill>
                  <a:schemeClr val="tx1"/>
                </a:solidFill>
                <a:latin typeface="+mn-lt"/>
                <a:ea typeface="+mn-ea"/>
                <a:cs typeface="+mn-cs"/>
              </a:rPr>
              <a:t>Some of these figures explain some of the main Indian government initiatives (next slide)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b="0" i="0" u="none" strike="noStrike" kern="1200" baseline="0" dirty="0">
                <a:solidFill>
                  <a:schemeClr val="tx1"/>
                </a:solidFill>
                <a:latin typeface="+mn-lt"/>
                <a:ea typeface="+mn-ea"/>
                <a:cs typeface="+mn-cs"/>
              </a:rPr>
              <a:t>e.g. Co2 emission </a:t>
            </a:r>
            <a:r>
              <a:rPr lang="en-GB" sz="1200" b="0" i="0" u="none" strike="noStrike" kern="1200" baseline="0" dirty="0">
                <a:solidFill>
                  <a:schemeClr val="tx1"/>
                </a:solidFill>
                <a:latin typeface="+mn-lt"/>
                <a:ea typeface="+mn-ea"/>
                <a:cs typeface="+mn-cs"/>
                <a:sym typeface="Wingdings" panose="05000000000000000000" pitchFamily="2" charset="2"/>
              </a:rPr>
              <a:t> environmental cleaning, smart cities)</a:t>
            </a:r>
          </a:p>
          <a:p>
            <a:r>
              <a:rPr lang="en-GB" dirty="0"/>
              <a:t>Industry sectors – source - http://www.economywatch.com/world_economy/india/industry-sector-industries.html </a:t>
            </a:r>
          </a:p>
        </p:txBody>
      </p:sp>
      <p:sp>
        <p:nvSpPr>
          <p:cNvPr id="4" name="Slide Number Placeholder 3"/>
          <p:cNvSpPr>
            <a:spLocks noGrp="1"/>
          </p:cNvSpPr>
          <p:nvPr>
            <p:ph type="sldNum" sz="quarter" idx="10"/>
          </p:nvPr>
        </p:nvSpPr>
        <p:spPr/>
        <p:txBody>
          <a:bodyPr/>
          <a:lstStyle/>
          <a:p>
            <a:fld id="{148E0663-082C-4B60-9F3D-FA9A08686E26}" type="slidenum">
              <a:rPr lang="en-IN" smtClean="0">
                <a:solidFill>
                  <a:prstClr val="black"/>
                </a:solidFill>
              </a:rPr>
              <a:pPr/>
              <a:t>6</a:t>
            </a:fld>
            <a:endParaRPr lang="en-IN">
              <a:solidFill>
                <a:prstClr val="black"/>
              </a:solidFill>
            </a:endParaRPr>
          </a:p>
        </p:txBody>
      </p:sp>
    </p:spTree>
    <p:extLst>
      <p:ext uri="{BB962C8B-B14F-4D97-AF65-F5344CB8AC3E}">
        <p14:creationId xmlns:p14="http://schemas.microsoft.com/office/powerpoint/2010/main" val="4766073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636DBB-B0B8-4B9C-A11A-F32987B5BEA2}" type="slidenum">
              <a:rPr lang="en-GB" smtClean="0"/>
              <a:t>8</a:t>
            </a:fld>
            <a:endParaRPr lang="en-GB"/>
          </a:p>
        </p:txBody>
      </p:sp>
    </p:spTree>
    <p:extLst>
      <p:ext uri="{BB962C8B-B14F-4D97-AF65-F5344CB8AC3E}">
        <p14:creationId xmlns:p14="http://schemas.microsoft.com/office/powerpoint/2010/main" val="2718394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636DBB-B0B8-4B9C-A11A-F32987B5BEA2}" type="slidenum">
              <a:rPr lang="en-GB" smtClean="0"/>
              <a:t>10</a:t>
            </a:fld>
            <a:endParaRPr lang="en-GB"/>
          </a:p>
        </p:txBody>
      </p:sp>
    </p:spTree>
    <p:extLst>
      <p:ext uri="{BB962C8B-B14F-4D97-AF65-F5344CB8AC3E}">
        <p14:creationId xmlns:p14="http://schemas.microsoft.com/office/powerpoint/2010/main" val="9673717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01600" y="752475"/>
            <a:ext cx="6602413" cy="3714750"/>
          </a:xfrm>
          <a:ln/>
        </p:spPr>
      </p:sp>
      <p:sp>
        <p:nvSpPr>
          <p:cNvPr id="30723" name="Notes Placeholder 2"/>
          <p:cNvSpPr>
            <a:spLocks noGrp="1"/>
          </p:cNvSpPr>
          <p:nvPr>
            <p:ph type="body" idx="1"/>
          </p:nvPr>
        </p:nvSpPr>
        <p:spPr/>
        <p:txBody>
          <a:bodyPr>
            <a:normAutofit/>
          </a:bodyPr>
          <a:lstStyle/>
          <a:p>
            <a:pPr>
              <a:defRPr/>
            </a:pPr>
            <a:endParaRPr lang="en-GB" altLang="en-US" b="1" dirty="0"/>
          </a:p>
        </p:txBody>
      </p:sp>
      <p:sp>
        <p:nvSpPr>
          <p:cNvPr id="34820" name="Slide Number Placeholder 3"/>
          <p:cNvSpPr>
            <a:spLocks noGrp="1"/>
          </p:cNvSpPr>
          <p:nvPr>
            <p:ph type="sldNum" sz="quarter" idx="4294967295"/>
          </p:nvPr>
        </p:nvSpPr>
        <p:spPr bwMode="auto">
          <a:xfrm>
            <a:off x="3709098" y="10965765"/>
            <a:ext cx="2838346" cy="57714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anose="02020603050405020304" pitchFamily="18" charset="0"/>
              </a:defRPr>
            </a:lvl1pPr>
            <a:lvl2pPr marL="742950" indent="-285750" eaLnBrk="0" hangingPunct="0">
              <a:spcBef>
                <a:spcPct val="30000"/>
              </a:spcBef>
              <a:defRPr sz="1200">
                <a:solidFill>
                  <a:schemeClr val="tx1"/>
                </a:solidFill>
                <a:latin typeface="Times New Roman" panose="02020603050405020304" pitchFamily="18" charset="0"/>
              </a:defRPr>
            </a:lvl2pPr>
            <a:lvl3pPr marL="1143000" indent="-228600" eaLnBrk="0" hangingPunct="0">
              <a:spcBef>
                <a:spcPct val="30000"/>
              </a:spcBef>
              <a:defRPr sz="1200">
                <a:solidFill>
                  <a:schemeClr val="tx1"/>
                </a:solidFill>
                <a:latin typeface="Times New Roman" panose="02020603050405020304" pitchFamily="18" charset="0"/>
              </a:defRPr>
            </a:lvl3pPr>
            <a:lvl4pPr marL="1600200" indent="-228600" eaLnBrk="0" hangingPunct="0">
              <a:spcBef>
                <a:spcPct val="30000"/>
              </a:spcBef>
              <a:defRPr sz="1200">
                <a:solidFill>
                  <a:schemeClr val="tx1"/>
                </a:solidFill>
                <a:latin typeface="Times New Roman" panose="02020603050405020304" pitchFamily="18" charset="0"/>
              </a:defRPr>
            </a:lvl4pPr>
            <a:lvl5pPr marL="2057400" indent="-228600"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F063371-CC39-4492-B856-35ADCC6708BB}" type="slidenum">
              <a:rPr lang="fr-BE" altLang="en-US" sz="2400">
                <a:solidFill>
                  <a:srgbClr val="000000"/>
                </a:solidFill>
              </a:rPr>
              <a:pPr eaLnBrk="1" hangingPunct="1">
                <a:spcBef>
                  <a:spcPct val="0"/>
                </a:spcBef>
              </a:pPr>
              <a:t>11</a:t>
            </a:fld>
            <a:endParaRPr lang="fr-BE" altLang="en-US" sz="2400" dirty="0">
              <a:solidFill>
                <a:srgbClr val="000000"/>
              </a:solidFill>
            </a:endParaRPr>
          </a:p>
        </p:txBody>
      </p:sp>
    </p:spTree>
    <p:extLst>
      <p:ext uri="{BB962C8B-B14F-4D97-AF65-F5344CB8AC3E}">
        <p14:creationId xmlns:p14="http://schemas.microsoft.com/office/powerpoint/2010/main" val="38945401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01600" y="752475"/>
            <a:ext cx="6602413" cy="3714750"/>
          </a:xfrm>
          <a:ln/>
        </p:spPr>
      </p:sp>
      <p:sp>
        <p:nvSpPr>
          <p:cNvPr id="30723" name="Notes Placeholder 2"/>
          <p:cNvSpPr>
            <a:spLocks noGrp="1"/>
          </p:cNvSpPr>
          <p:nvPr>
            <p:ph type="body" idx="1"/>
          </p:nvPr>
        </p:nvSpPr>
        <p:spPr/>
        <p:txBody>
          <a:bodyPr>
            <a:normAutofit/>
          </a:bodyPr>
          <a:lstStyle/>
          <a:p>
            <a:pPr>
              <a:defRPr/>
            </a:pPr>
            <a:endParaRPr lang="en-GB" altLang="en-US" b="1" dirty="0"/>
          </a:p>
        </p:txBody>
      </p:sp>
      <p:sp>
        <p:nvSpPr>
          <p:cNvPr id="34820" name="Slide Number Placeholder 3"/>
          <p:cNvSpPr>
            <a:spLocks noGrp="1"/>
          </p:cNvSpPr>
          <p:nvPr>
            <p:ph type="sldNum" sz="quarter" idx="4294967295"/>
          </p:nvPr>
        </p:nvSpPr>
        <p:spPr bwMode="auto">
          <a:xfrm>
            <a:off x="3709098" y="10965765"/>
            <a:ext cx="2838346" cy="57714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anose="02020603050405020304" pitchFamily="18" charset="0"/>
              </a:defRPr>
            </a:lvl1pPr>
            <a:lvl2pPr marL="742950" indent="-285750" eaLnBrk="0" hangingPunct="0">
              <a:spcBef>
                <a:spcPct val="30000"/>
              </a:spcBef>
              <a:defRPr sz="1200">
                <a:solidFill>
                  <a:schemeClr val="tx1"/>
                </a:solidFill>
                <a:latin typeface="Times New Roman" panose="02020603050405020304" pitchFamily="18" charset="0"/>
              </a:defRPr>
            </a:lvl2pPr>
            <a:lvl3pPr marL="1143000" indent="-228600" eaLnBrk="0" hangingPunct="0">
              <a:spcBef>
                <a:spcPct val="30000"/>
              </a:spcBef>
              <a:defRPr sz="1200">
                <a:solidFill>
                  <a:schemeClr val="tx1"/>
                </a:solidFill>
                <a:latin typeface="Times New Roman" panose="02020603050405020304" pitchFamily="18" charset="0"/>
              </a:defRPr>
            </a:lvl3pPr>
            <a:lvl4pPr marL="1600200" indent="-228600" eaLnBrk="0" hangingPunct="0">
              <a:spcBef>
                <a:spcPct val="30000"/>
              </a:spcBef>
              <a:defRPr sz="1200">
                <a:solidFill>
                  <a:schemeClr val="tx1"/>
                </a:solidFill>
                <a:latin typeface="Times New Roman" panose="02020603050405020304" pitchFamily="18" charset="0"/>
              </a:defRPr>
            </a:lvl4pPr>
            <a:lvl5pPr marL="2057400" indent="-228600"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F063371-CC39-4492-B856-35ADCC6708BB}" type="slidenum">
              <a:rPr lang="fr-BE" altLang="en-US" sz="2400">
                <a:solidFill>
                  <a:srgbClr val="000000"/>
                </a:solidFill>
              </a:rPr>
              <a:pPr eaLnBrk="1" hangingPunct="1">
                <a:spcBef>
                  <a:spcPct val="0"/>
                </a:spcBef>
              </a:pPr>
              <a:t>12</a:t>
            </a:fld>
            <a:endParaRPr lang="fr-BE" altLang="en-US" sz="2400" dirty="0">
              <a:solidFill>
                <a:srgbClr val="000000"/>
              </a:solidFill>
            </a:endParaRPr>
          </a:p>
        </p:txBody>
      </p:sp>
    </p:spTree>
    <p:extLst>
      <p:ext uri="{BB962C8B-B14F-4D97-AF65-F5344CB8AC3E}">
        <p14:creationId xmlns:p14="http://schemas.microsoft.com/office/powerpoint/2010/main" val="15533835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01600" y="752475"/>
            <a:ext cx="6602413" cy="3714750"/>
          </a:xfrm>
          <a:ln/>
        </p:spPr>
      </p:sp>
      <p:sp>
        <p:nvSpPr>
          <p:cNvPr id="30723" name="Notes Placeholder 2"/>
          <p:cNvSpPr>
            <a:spLocks noGrp="1"/>
          </p:cNvSpPr>
          <p:nvPr>
            <p:ph type="body" idx="1"/>
          </p:nvPr>
        </p:nvSpPr>
        <p:spPr/>
        <p:txBody>
          <a:bodyPr>
            <a:normAutofit/>
          </a:bodyPr>
          <a:lstStyle/>
          <a:p>
            <a:pPr>
              <a:defRPr/>
            </a:pPr>
            <a:endParaRPr lang="en-GB" altLang="en-US" b="1" dirty="0"/>
          </a:p>
        </p:txBody>
      </p:sp>
      <p:sp>
        <p:nvSpPr>
          <p:cNvPr id="34820" name="Slide Number Placeholder 3"/>
          <p:cNvSpPr>
            <a:spLocks noGrp="1"/>
          </p:cNvSpPr>
          <p:nvPr>
            <p:ph type="sldNum" sz="quarter" idx="4294967295"/>
          </p:nvPr>
        </p:nvSpPr>
        <p:spPr bwMode="auto">
          <a:xfrm>
            <a:off x="3709098" y="10965765"/>
            <a:ext cx="2838346" cy="57714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anose="02020603050405020304" pitchFamily="18" charset="0"/>
              </a:defRPr>
            </a:lvl1pPr>
            <a:lvl2pPr marL="742950" indent="-285750" eaLnBrk="0" hangingPunct="0">
              <a:spcBef>
                <a:spcPct val="30000"/>
              </a:spcBef>
              <a:defRPr sz="1200">
                <a:solidFill>
                  <a:schemeClr val="tx1"/>
                </a:solidFill>
                <a:latin typeface="Times New Roman" panose="02020603050405020304" pitchFamily="18" charset="0"/>
              </a:defRPr>
            </a:lvl2pPr>
            <a:lvl3pPr marL="1143000" indent="-228600" eaLnBrk="0" hangingPunct="0">
              <a:spcBef>
                <a:spcPct val="30000"/>
              </a:spcBef>
              <a:defRPr sz="1200">
                <a:solidFill>
                  <a:schemeClr val="tx1"/>
                </a:solidFill>
                <a:latin typeface="Times New Roman" panose="02020603050405020304" pitchFamily="18" charset="0"/>
              </a:defRPr>
            </a:lvl3pPr>
            <a:lvl4pPr marL="1600200" indent="-228600" eaLnBrk="0" hangingPunct="0">
              <a:spcBef>
                <a:spcPct val="30000"/>
              </a:spcBef>
              <a:defRPr sz="1200">
                <a:solidFill>
                  <a:schemeClr val="tx1"/>
                </a:solidFill>
                <a:latin typeface="Times New Roman" panose="02020603050405020304" pitchFamily="18" charset="0"/>
              </a:defRPr>
            </a:lvl4pPr>
            <a:lvl5pPr marL="2057400" indent="-228600"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F063371-CC39-4492-B856-35ADCC6708BB}" type="slidenum">
              <a:rPr lang="fr-BE" altLang="en-US" sz="2400">
                <a:solidFill>
                  <a:srgbClr val="000000"/>
                </a:solidFill>
              </a:rPr>
              <a:pPr eaLnBrk="1" hangingPunct="1">
                <a:spcBef>
                  <a:spcPct val="0"/>
                </a:spcBef>
              </a:pPr>
              <a:t>13</a:t>
            </a:fld>
            <a:endParaRPr lang="fr-BE" altLang="en-US" sz="2400" dirty="0">
              <a:solidFill>
                <a:srgbClr val="000000"/>
              </a:solidFill>
            </a:endParaRPr>
          </a:p>
        </p:txBody>
      </p:sp>
    </p:spTree>
    <p:extLst>
      <p:ext uri="{BB962C8B-B14F-4D97-AF65-F5344CB8AC3E}">
        <p14:creationId xmlns:p14="http://schemas.microsoft.com/office/powerpoint/2010/main" val="19871647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01600" y="752475"/>
            <a:ext cx="6602413" cy="3714750"/>
          </a:xfrm>
          <a:ln/>
        </p:spPr>
      </p:sp>
      <p:sp>
        <p:nvSpPr>
          <p:cNvPr id="30723" name="Notes Placeholder 2"/>
          <p:cNvSpPr>
            <a:spLocks noGrp="1"/>
          </p:cNvSpPr>
          <p:nvPr>
            <p:ph type="body" idx="1"/>
          </p:nvPr>
        </p:nvSpPr>
        <p:spPr/>
        <p:txBody>
          <a:bodyPr>
            <a:normAutofit/>
          </a:bodyPr>
          <a:lstStyle/>
          <a:p>
            <a:pPr>
              <a:defRPr/>
            </a:pPr>
            <a:endParaRPr lang="en-GB" altLang="en-US" b="1" dirty="0"/>
          </a:p>
        </p:txBody>
      </p:sp>
      <p:sp>
        <p:nvSpPr>
          <p:cNvPr id="34820" name="Slide Number Placeholder 3"/>
          <p:cNvSpPr>
            <a:spLocks noGrp="1"/>
          </p:cNvSpPr>
          <p:nvPr>
            <p:ph type="sldNum" sz="quarter" idx="4294967295"/>
          </p:nvPr>
        </p:nvSpPr>
        <p:spPr bwMode="auto">
          <a:xfrm>
            <a:off x="3709098" y="10965765"/>
            <a:ext cx="2838346" cy="57714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anose="02020603050405020304" pitchFamily="18" charset="0"/>
              </a:defRPr>
            </a:lvl1pPr>
            <a:lvl2pPr marL="742950" indent="-285750" eaLnBrk="0" hangingPunct="0">
              <a:spcBef>
                <a:spcPct val="30000"/>
              </a:spcBef>
              <a:defRPr sz="1200">
                <a:solidFill>
                  <a:schemeClr val="tx1"/>
                </a:solidFill>
                <a:latin typeface="Times New Roman" panose="02020603050405020304" pitchFamily="18" charset="0"/>
              </a:defRPr>
            </a:lvl2pPr>
            <a:lvl3pPr marL="1143000" indent="-228600" eaLnBrk="0" hangingPunct="0">
              <a:spcBef>
                <a:spcPct val="30000"/>
              </a:spcBef>
              <a:defRPr sz="1200">
                <a:solidFill>
                  <a:schemeClr val="tx1"/>
                </a:solidFill>
                <a:latin typeface="Times New Roman" panose="02020603050405020304" pitchFamily="18" charset="0"/>
              </a:defRPr>
            </a:lvl3pPr>
            <a:lvl4pPr marL="1600200" indent="-228600" eaLnBrk="0" hangingPunct="0">
              <a:spcBef>
                <a:spcPct val="30000"/>
              </a:spcBef>
              <a:defRPr sz="1200">
                <a:solidFill>
                  <a:schemeClr val="tx1"/>
                </a:solidFill>
                <a:latin typeface="Times New Roman" panose="02020603050405020304" pitchFamily="18" charset="0"/>
              </a:defRPr>
            </a:lvl4pPr>
            <a:lvl5pPr marL="2057400" indent="-228600"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F063371-CC39-4492-B856-35ADCC6708BB}" type="slidenum">
              <a:rPr lang="fr-BE" altLang="en-US" sz="2400">
                <a:solidFill>
                  <a:srgbClr val="000000"/>
                </a:solidFill>
              </a:rPr>
              <a:pPr eaLnBrk="1" hangingPunct="1">
                <a:spcBef>
                  <a:spcPct val="0"/>
                </a:spcBef>
              </a:pPr>
              <a:t>16</a:t>
            </a:fld>
            <a:endParaRPr lang="fr-BE" altLang="en-US" sz="2400" dirty="0">
              <a:solidFill>
                <a:srgbClr val="000000"/>
              </a:solidFill>
            </a:endParaRPr>
          </a:p>
        </p:txBody>
      </p:sp>
    </p:spTree>
    <p:extLst>
      <p:ext uri="{BB962C8B-B14F-4D97-AF65-F5344CB8AC3E}">
        <p14:creationId xmlns:p14="http://schemas.microsoft.com/office/powerpoint/2010/main" val="11238782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636DBB-B0B8-4B9C-A11A-F32987B5BEA2}" type="slidenum">
              <a:rPr lang="en-GB" smtClean="0"/>
              <a:t>17</a:t>
            </a:fld>
            <a:endParaRPr lang="en-GB"/>
          </a:p>
        </p:txBody>
      </p:sp>
    </p:spTree>
    <p:extLst>
      <p:ext uri="{BB962C8B-B14F-4D97-AF65-F5344CB8AC3E}">
        <p14:creationId xmlns:p14="http://schemas.microsoft.com/office/powerpoint/2010/main" val="33509940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GB" sz="1200" b="0" i="0" u="none" strike="noStrike" kern="1200" baseline="0" dirty="0">
                <a:solidFill>
                  <a:schemeClr val="tx1"/>
                </a:solidFill>
                <a:latin typeface="+mn-lt"/>
                <a:ea typeface="+mn-ea"/>
                <a:cs typeface="+mn-cs"/>
              </a:rPr>
              <a:t>The new government at helm, announced massive projects of national importance namely </a:t>
            </a:r>
            <a:r>
              <a:rPr lang="en-GB" sz="1200" b="0" i="0" u="none" strike="noStrike" kern="1200" baseline="0" dirty="0" err="1">
                <a:solidFill>
                  <a:schemeClr val="tx1"/>
                </a:solidFill>
                <a:latin typeface="+mn-lt"/>
                <a:ea typeface="+mn-ea"/>
                <a:cs typeface="+mn-cs"/>
              </a:rPr>
              <a:t>Swachh</a:t>
            </a:r>
            <a:r>
              <a:rPr lang="en-GB" sz="1200" b="0" i="0" u="none" strike="noStrike" kern="1200" baseline="0" dirty="0">
                <a:solidFill>
                  <a:schemeClr val="tx1"/>
                </a:solidFill>
                <a:latin typeface="+mn-lt"/>
                <a:ea typeface="+mn-ea"/>
                <a:cs typeface="+mn-cs"/>
              </a:rPr>
              <a:t> Bharat (Clean India), Start up India, Skill Development for the Youth, Building 100 Smart Cities , “Make in India” Campaign and many more. Its foremost agenda is to create conducive policy and investment environment for the industries, generate new employment opportunities and give more emphasis on the skill sector development. </a:t>
            </a:r>
          </a:p>
          <a:p>
            <a:r>
              <a:rPr lang="en-GB" sz="1200" b="0" i="0" u="none" strike="noStrike" kern="1200" baseline="0" dirty="0">
                <a:solidFill>
                  <a:schemeClr val="tx1"/>
                </a:solidFill>
                <a:latin typeface="+mn-lt"/>
                <a:ea typeface="+mn-ea"/>
                <a:cs typeface="+mn-cs"/>
              </a:rPr>
              <a:t>On the global front, India is the only economy standing among the much-touted BRICS, with estimates suggesting that the country has overtaken China as the world’s fastest growing economy. At a time when major global economies are shrinking against the backdrop of a strong US dollar and falling commodity prices, India remains one of the few bright spots with its economic growth reaching over 7 per cent in 2017. India has also replaced China as the top destination for foreign investment (FDI) last year, largely on account of the push from the Modi government to increase manufacturing in the country. </a:t>
            </a:r>
          </a:p>
          <a:p>
            <a:endParaRPr lang="en-GB" sz="1200" b="0" i="0" u="none" strike="noStrike" kern="1200" baseline="0" dirty="0">
              <a:solidFill>
                <a:schemeClr val="tx1"/>
              </a:solidFill>
              <a:latin typeface="+mn-lt"/>
              <a:ea typeface="+mn-ea"/>
              <a:cs typeface="+mn-cs"/>
            </a:endParaRPr>
          </a:p>
          <a:p>
            <a:r>
              <a:rPr lang="en-GB" sz="1200" b="1" i="0" u="none" strike="noStrike" kern="1200" baseline="0" dirty="0">
                <a:solidFill>
                  <a:schemeClr val="tx1"/>
                </a:solidFill>
                <a:latin typeface="+mn-lt"/>
                <a:ea typeface="+mn-ea"/>
                <a:cs typeface="+mn-cs"/>
              </a:rPr>
              <a:t>Clean India – objectives:</a:t>
            </a:r>
          </a:p>
          <a:p>
            <a:r>
              <a:rPr lang="en-GB" sz="1200" b="0" i="0" kern="1200" dirty="0">
                <a:solidFill>
                  <a:schemeClr val="tx1"/>
                </a:solidFill>
                <a:effectLst/>
                <a:latin typeface="+mn-lt"/>
                <a:ea typeface="+mn-ea"/>
                <a:cs typeface="+mn-cs"/>
              </a:rPr>
              <a:t>To make India clean through behavioural change.</a:t>
            </a:r>
          </a:p>
          <a:p>
            <a:r>
              <a:rPr lang="en-GB" sz="1200" b="0" i="0" kern="1200" dirty="0">
                <a:solidFill>
                  <a:schemeClr val="tx1"/>
                </a:solidFill>
                <a:effectLst/>
                <a:latin typeface="+mn-lt"/>
                <a:ea typeface="+mn-ea"/>
                <a:cs typeface="+mn-cs"/>
              </a:rPr>
              <a:t>To promote idea of Smart City. A city needs to be clean before it becomes smart.</a:t>
            </a:r>
          </a:p>
          <a:p>
            <a:r>
              <a:rPr lang="en-GB" sz="1200" b="0" i="0" kern="1200" dirty="0">
                <a:solidFill>
                  <a:schemeClr val="tx1"/>
                </a:solidFill>
                <a:effectLst/>
                <a:latin typeface="+mn-lt"/>
                <a:ea typeface="+mn-ea"/>
                <a:cs typeface="+mn-cs"/>
              </a:rPr>
              <a:t>To eliminate the burden of communicable disease which India has like Malaria, </a:t>
            </a:r>
            <a:r>
              <a:rPr lang="en-GB" sz="1200" b="0" i="0" kern="1200" dirty="0" err="1">
                <a:solidFill>
                  <a:schemeClr val="tx1"/>
                </a:solidFill>
                <a:effectLst/>
                <a:latin typeface="+mn-lt"/>
                <a:ea typeface="+mn-ea"/>
                <a:cs typeface="+mn-cs"/>
              </a:rPr>
              <a:t>Diarrhea</a:t>
            </a:r>
            <a:r>
              <a:rPr lang="en-GB" sz="1200" b="0" i="0" kern="1200" dirty="0">
                <a:solidFill>
                  <a:schemeClr val="tx1"/>
                </a:solidFill>
                <a:effectLst/>
                <a:latin typeface="+mn-lt"/>
                <a:ea typeface="+mn-ea"/>
                <a:cs typeface="+mn-cs"/>
              </a:rPr>
              <a:t>, Cholera.</a:t>
            </a:r>
          </a:p>
          <a:p>
            <a:r>
              <a:rPr lang="en-GB" sz="1200" b="0" i="0" kern="1200" dirty="0">
                <a:solidFill>
                  <a:schemeClr val="tx1"/>
                </a:solidFill>
                <a:effectLst/>
                <a:latin typeface="+mn-lt"/>
                <a:ea typeface="+mn-ea"/>
                <a:cs typeface="+mn-cs"/>
              </a:rPr>
              <a:t>To fulfil SDG Goal 6 of UN: Ensure availability and sustainable management of water and sanitation for all.</a:t>
            </a:r>
          </a:p>
          <a:p>
            <a:r>
              <a:rPr lang="en-GB" sz="1200" b="0" i="0" kern="1200" dirty="0">
                <a:solidFill>
                  <a:schemeClr val="tx1"/>
                </a:solidFill>
                <a:effectLst/>
                <a:latin typeface="+mn-lt"/>
                <a:ea typeface="+mn-ea"/>
                <a:cs typeface="+mn-cs"/>
              </a:rPr>
              <a:t>To emphasize on the fact that clean mind and body reside in clean environment.</a:t>
            </a:r>
          </a:p>
          <a:p>
            <a:r>
              <a:rPr lang="en-GB" sz="1200" b="0" i="0" kern="1200" dirty="0">
                <a:solidFill>
                  <a:schemeClr val="tx1"/>
                </a:solidFill>
                <a:effectLst/>
                <a:latin typeface="+mn-lt"/>
                <a:ea typeface="+mn-ea"/>
                <a:cs typeface="+mn-cs"/>
              </a:rPr>
              <a:t>To effectively and efficiently handle waste generated. People are encouraged to separate wet and dry garbage for this.</a:t>
            </a:r>
          </a:p>
          <a:p>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Start up India objective </a:t>
            </a:r>
            <a:r>
              <a:rPr lang="en-GB" sz="1200" b="0" i="0" kern="1200" dirty="0">
                <a:solidFill>
                  <a:schemeClr val="tx1"/>
                </a:solidFill>
                <a:effectLst/>
                <a:latin typeface="+mn-lt"/>
                <a:ea typeface="+mn-ea"/>
                <a:cs typeface="+mn-cs"/>
              </a:rPr>
              <a:t>- </a:t>
            </a:r>
            <a:r>
              <a:rPr lang="en-GB" dirty="0"/>
              <a:t>to empower </a:t>
            </a:r>
            <a:r>
              <a:rPr lang="en-GB" dirty="0" err="1"/>
              <a:t>Startups</a:t>
            </a:r>
            <a:r>
              <a:rPr lang="en-GB" dirty="0"/>
              <a:t> to grow through innovation and design and to accelerate spreading of the </a:t>
            </a:r>
            <a:r>
              <a:rPr lang="en-GB" dirty="0" err="1"/>
              <a:t>Startup</a:t>
            </a:r>
            <a:r>
              <a:rPr lang="en-GB" dirty="0"/>
              <a:t> movement.</a:t>
            </a:r>
            <a:endParaRPr lang="en-GB" sz="1200" b="0" i="0" kern="1200" dirty="0">
              <a:solidFill>
                <a:schemeClr val="tx1"/>
              </a:solidFill>
              <a:effectLst/>
              <a:latin typeface="+mn-lt"/>
              <a:ea typeface="+mn-ea"/>
              <a:cs typeface="+mn-cs"/>
            </a:endParaRPr>
          </a:p>
          <a:p>
            <a:endParaRPr lang="en-GB" sz="1200" b="0" i="0" u="none" strike="noStrike" kern="1200" baseline="0" dirty="0">
              <a:solidFill>
                <a:schemeClr val="tx1"/>
              </a:solidFill>
              <a:latin typeface="+mn-lt"/>
              <a:ea typeface="+mn-ea"/>
              <a:cs typeface="+mn-cs"/>
            </a:endParaRPr>
          </a:p>
          <a:p>
            <a:endParaRPr lang="en-GB" sz="1200" b="0" i="0" u="none" strike="noStrike" kern="1200" baseline="0" dirty="0">
              <a:solidFill>
                <a:schemeClr val="tx1"/>
              </a:solidFill>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i="1" dirty="0">
                <a:solidFill>
                  <a:schemeClr val="tx1">
                    <a:lumMod val="50000"/>
                    <a:lumOff val="50000"/>
                  </a:schemeClr>
                </a:solidFill>
                <a:latin typeface="Georgia" panose="02040502050405020303" pitchFamily="18" charset="0"/>
                <a:cs typeface="Arial" panose="020B0604020202020204" pitchFamily="34" charset="0"/>
              </a:rPr>
              <a:t>Make in India – objective </a:t>
            </a:r>
            <a:r>
              <a:rPr lang="en-US" i="1" dirty="0">
                <a:solidFill>
                  <a:schemeClr val="tx1">
                    <a:lumMod val="50000"/>
                    <a:lumOff val="50000"/>
                  </a:schemeClr>
                </a:solidFill>
                <a:latin typeface="Georgia" panose="02040502050405020303" pitchFamily="18" charset="0"/>
                <a:cs typeface="Arial" panose="020B0604020202020204" pitchFamily="34" charset="0"/>
              </a:rPr>
              <a:t>- to promote India as the most preferred global manufacturing destination</a:t>
            </a:r>
            <a:endParaRPr lang="en-US" i="1" dirty="0">
              <a:solidFill>
                <a:srgbClr val="7F7F7F"/>
              </a:solidFill>
              <a:latin typeface="Georgia" panose="02040502050405020303" pitchFamily="18" charset="0"/>
              <a:cs typeface="Arial" panose="020B0604020202020204" pitchFamily="34" charset="0"/>
            </a:endParaRPr>
          </a:p>
          <a:p>
            <a:endParaRPr lang="en-GB" sz="1200" b="0" i="0" u="none" strike="noStrike" kern="1200" baseline="0" dirty="0">
              <a:solidFill>
                <a:schemeClr val="tx1"/>
              </a:solidFill>
              <a:latin typeface="+mn-lt"/>
              <a:ea typeface="+mn-ea"/>
              <a:cs typeface="+mn-cs"/>
            </a:endParaRPr>
          </a:p>
          <a:p>
            <a:r>
              <a:rPr lang="en-GB" sz="1200" b="1" i="0" kern="1200" dirty="0">
                <a:solidFill>
                  <a:schemeClr val="tx1"/>
                </a:solidFill>
                <a:effectLst/>
                <a:latin typeface="+mn-lt"/>
                <a:ea typeface="+mn-ea"/>
                <a:cs typeface="+mn-cs"/>
              </a:rPr>
              <a:t>Electrification</a:t>
            </a:r>
            <a:r>
              <a:rPr lang="en-GB" sz="1200" b="0" i="0" kern="1200" dirty="0">
                <a:solidFill>
                  <a:schemeClr val="tx1"/>
                </a:solidFill>
                <a:effectLst/>
                <a:latin typeface="+mn-lt"/>
                <a:ea typeface="+mn-ea"/>
                <a:cs typeface="+mn-cs"/>
              </a:rPr>
              <a:t> - The Indian Government has launched </a:t>
            </a:r>
            <a:r>
              <a:rPr lang="en-GB" sz="1200" b="0" i="0" kern="1200" dirty="0" err="1">
                <a:solidFill>
                  <a:schemeClr val="tx1"/>
                </a:solidFill>
                <a:effectLst/>
                <a:latin typeface="+mn-lt"/>
                <a:ea typeface="+mn-ea"/>
                <a:cs typeface="+mn-cs"/>
              </a:rPr>
              <a:t>Deen</a:t>
            </a:r>
            <a:r>
              <a:rPr lang="en-GB" sz="1200" b="0" i="0" kern="1200" dirty="0">
                <a:solidFill>
                  <a:schemeClr val="tx1"/>
                </a:solidFill>
                <a:effectLst/>
                <a:latin typeface="+mn-lt"/>
                <a:ea typeface="+mn-ea"/>
                <a:cs typeface="+mn-cs"/>
              </a:rPr>
              <a:t> </a:t>
            </a:r>
            <a:r>
              <a:rPr lang="en-GB" sz="1200" b="0" i="0" kern="1200" dirty="0" err="1">
                <a:solidFill>
                  <a:schemeClr val="tx1"/>
                </a:solidFill>
                <a:effectLst/>
                <a:latin typeface="+mn-lt"/>
                <a:ea typeface="+mn-ea"/>
                <a:cs typeface="+mn-cs"/>
              </a:rPr>
              <a:t>Dayal</a:t>
            </a:r>
            <a:r>
              <a:rPr lang="en-GB" sz="1200" b="0" i="0" kern="1200" dirty="0">
                <a:solidFill>
                  <a:schemeClr val="tx1"/>
                </a:solidFill>
                <a:effectLst/>
                <a:latin typeface="+mn-lt"/>
                <a:ea typeface="+mn-ea"/>
                <a:cs typeface="+mn-cs"/>
              </a:rPr>
              <a:t> </a:t>
            </a:r>
            <a:r>
              <a:rPr lang="en-GB" sz="1200" b="0" i="0" kern="1200" dirty="0" err="1">
                <a:solidFill>
                  <a:schemeClr val="tx1"/>
                </a:solidFill>
                <a:effectLst/>
                <a:latin typeface="+mn-lt"/>
                <a:ea typeface="+mn-ea"/>
                <a:cs typeface="+mn-cs"/>
              </a:rPr>
              <a:t>Upadhyaya</a:t>
            </a:r>
            <a:r>
              <a:rPr lang="en-GB" sz="1200" b="0" i="0" kern="1200" dirty="0">
                <a:solidFill>
                  <a:schemeClr val="tx1"/>
                </a:solidFill>
                <a:effectLst/>
                <a:latin typeface="+mn-lt"/>
                <a:ea typeface="+mn-ea"/>
                <a:cs typeface="+mn-cs"/>
              </a:rPr>
              <a:t> Gram </a:t>
            </a:r>
            <a:r>
              <a:rPr lang="en-GB" sz="1200" b="0" i="0" kern="1200" dirty="0" err="1">
                <a:solidFill>
                  <a:schemeClr val="tx1"/>
                </a:solidFill>
                <a:effectLst/>
                <a:latin typeface="+mn-lt"/>
                <a:ea typeface="+mn-ea"/>
                <a:cs typeface="+mn-cs"/>
              </a:rPr>
              <a:t>Jyoti</a:t>
            </a:r>
            <a:r>
              <a:rPr lang="en-GB" sz="1200" b="0" i="0" kern="1200" dirty="0">
                <a:solidFill>
                  <a:schemeClr val="tx1"/>
                </a:solidFill>
                <a:effectLst/>
                <a:latin typeface="+mn-lt"/>
                <a:ea typeface="+mn-ea"/>
                <a:cs typeface="+mn-cs"/>
              </a:rPr>
              <a:t> </a:t>
            </a:r>
            <a:r>
              <a:rPr lang="en-GB" sz="1200" b="0" i="0" kern="1200" dirty="0" err="1">
                <a:solidFill>
                  <a:schemeClr val="tx1"/>
                </a:solidFill>
                <a:effectLst/>
                <a:latin typeface="+mn-lt"/>
                <a:ea typeface="+mn-ea"/>
                <a:cs typeface="+mn-cs"/>
              </a:rPr>
              <a:t>Yojana</a:t>
            </a:r>
            <a:r>
              <a:rPr lang="en-GB" sz="1200" b="0" i="0" kern="1200" dirty="0">
                <a:solidFill>
                  <a:schemeClr val="tx1"/>
                </a:solidFill>
                <a:effectLst/>
                <a:latin typeface="+mn-lt"/>
                <a:ea typeface="+mn-ea"/>
                <a:cs typeface="+mn-cs"/>
              </a:rPr>
              <a:t> scheme on 25th July 2015 with the aim of electrifying Indian villages. To achieve this, the Government initially allocated budget of </a:t>
            </a:r>
            <a:r>
              <a:rPr lang="en-GB" sz="1200" b="0" i="0" kern="1200" dirty="0" err="1">
                <a:solidFill>
                  <a:schemeClr val="tx1"/>
                </a:solidFill>
                <a:effectLst/>
                <a:latin typeface="+mn-lt"/>
                <a:ea typeface="+mn-ea"/>
                <a:cs typeface="+mn-cs"/>
              </a:rPr>
              <a:t>Rs</a:t>
            </a:r>
            <a:r>
              <a:rPr lang="en-GB" sz="1200" b="0" i="0" kern="1200" dirty="0">
                <a:solidFill>
                  <a:schemeClr val="tx1"/>
                </a:solidFill>
                <a:effectLst/>
                <a:latin typeface="+mn-lt"/>
                <a:ea typeface="+mn-ea"/>
                <a:cs typeface="+mn-cs"/>
              </a:rPr>
              <a:t>. 500 crore and eventually has increased budget allocation to </a:t>
            </a:r>
            <a:r>
              <a:rPr lang="en-GB" sz="1200" b="0" i="0" kern="1200" dirty="0" err="1">
                <a:solidFill>
                  <a:schemeClr val="tx1"/>
                </a:solidFill>
                <a:effectLst/>
                <a:latin typeface="+mn-lt"/>
                <a:ea typeface="+mn-ea"/>
                <a:cs typeface="+mn-cs"/>
              </a:rPr>
              <a:t>Rs</a:t>
            </a:r>
            <a:r>
              <a:rPr lang="en-GB" sz="1200" b="0" i="0" kern="1200" dirty="0">
                <a:solidFill>
                  <a:schemeClr val="tx1"/>
                </a:solidFill>
                <a:effectLst/>
                <a:latin typeface="+mn-lt"/>
                <a:ea typeface="+mn-ea"/>
                <a:cs typeface="+mn-cs"/>
              </a:rPr>
              <a:t>. 4,814 crores. Till now total 13,267 villages are electrified. Also Indian Government has launched GARV II App for real-time monitoring of electrification. So </a:t>
            </a:r>
            <a:r>
              <a:rPr lang="en-GB" sz="1200" b="0" i="0" kern="1200" dirty="0" err="1">
                <a:solidFill>
                  <a:schemeClr val="tx1"/>
                </a:solidFill>
                <a:effectLst/>
                <a:latin typeface="+mn-lt"/>
                <a:ea typeface="+mn-ea"/>
                <a:cs typeface="+mn-cs"/>
              </a:rPr>
              <a:t>Deen</a:t>
            </a:r>
            <a:r>
              <a:rPr lang="en-GB" sz="1200" b="0" i="0" kern="1200" dirty="0">
                <a:solidFill>
                  <a:schemeClr val="tx1"/>
                </a:solidFill>
                <a:effectLst/>
                <a:latin typeface="+mn-lt"/>
                <a:ea typeface="+mn-ea"/>
                <a:cs typeface="+mn-cs"/>
              </a:rPr>
              <a:t> </a:t>
            </a:r>
            <a:r>
              <a:rPr lang="en-GB" sz="1200" b="0" i="0" kern="1200" dirty="0" err="1">
                <a:solidFill>
                  <a:schemeClr val="tx1"/>
                </a:solidFill>
                <a:effectLst/>
                <a:latin typeface="+mn-lt"/>
                <a:ea typeface="+mn-ea"/>
                <a:cs typeface="+mn-cs"/>
              </a:rPr>
              <a:t>Dayal</a:t>
            </a:r>
            <a:r>
              <a:rPr lang="en-GB" sz="1200" b="0" i="0" kern="1200" dirty="0">
                <a:solidFill>
                  <a:schemeClr val="tx1"/>
                </a:solidFill>
                <a:effectLst/>
                <a:latin typeface="+mn-lt"/>
                <a:ea typeface="+mn-ea"/>
                <a:cs typeface="+mn-cs"/>
              </a:rPr>
              <a:t> </a:t>
            </a:r>
            <a:r>
              <a:rPr lang="en-GB" sz="1200" b="0" i="0" kern="1200" dirty="0" err="1">
                <a:solidFill>
                  <a:schemeClr val="tx1"/>
                </a:solidFill>
                <a:effectLst/>
                <a:latin typeface="+mn-lt"/>
                <a:ea typeface="+mn-ea"/>
                <a:cs typeface="+mn-cs"/>
              </a:rPr>
              <a:t>Upadhyaya</a:t>
            </a:r>
            <a:r>
              <a:rPr lang="en-GB" sz="1200" b="0" i="0" kern="1200" dirty="0">
                <a:solidFill>
                  <a:schemeClr val="tx1"/>
                </a:solidFill>
                <a:effectLst/>
                <a:latin typeface="+mn-lt"/>
                <a:ea typeface="+mn-ea"/>
                <a:cs typeface="+mn-cs"/>
              </a:rPr>
              <a:t> Gram </a:t>
            </a:r>
            <a:r>
              <a:rPr lang="en-GB" sz="1200" b="0" i="0" kern="1200" dirty="0" err="1">
                <a:solidFill>
                  <a:schemeClr val="tx1"/>
                </a:solidFill>
                <a:effectLst/>
                <a:latin typeface="+mn-lt"/>
                <a:ea typeface="+mn-ea"/>
                <a:cs typeface="+mn-cs"/>
              </a:rPr>
              <a:t>Jyoti</a:t>
            </a:r>
            <a:r>
              <a:rPr lang="en-GB" sz="1200" b="0" i="0" kern="1200" dirty="0">
                <a:solidFill>
                  <a:schemeClr val="tx1"/>
                </a:solidFill>
                <a:effectLst/>
                <a:latin typeface="+mn-lt"/>
                <a:ea typeface="+mn-ea"/>
                <a:cs typeface="+mn-cs"/>
              </a:rPr>
              <a:t> </a:t>
            </a:r>
            <a:r>
              <a:rPr lang="en-GB" sz="1200" b="0" i="0" kern="1200" dirty="0" err="1">
                <a:solidFill>
                  <a:schemeClr val="tx1"/>
                </a:solidFill>
                <a:effectLst/>
                <a:latin typeface="+mn-lt"/>
                <a:ea typeface="+mn-ea"/>
                <a:cs typeface="+mn-cs"/>
              </a:rPr>
              <a:t>Yojana</a:t>
            </a:r>
            <a:r>
              <a:rPr lang="en-GB" sz="1200" b="0" i="0" kern="1200" dirty="0">
                <a:solidFill>
                  <a:schemeClr val="tx1"/>
                </a:solidFill>
                <a:effectLst/>
                <a:latin typeface="+mn-lt"/>
                <a:ea typeface="+mn-ea"/>
                <a:cs typeface="+mn-cs"/>
              </a:rPr>
              <a:t> is also one of the key initiatives of Indian Government.</a:t>
            </a:r>
          </a:p>
          <a:p>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Digital India </a:t>
            </a:r>
            <a:r>
              <a:rPr lang="en-GB" sz="1200" b="0" i="0" kern="1200" dirty="0">
                <a:solidFill>
                  <a:schemeClr val="tx1"/>
                </a:solidFill>
                <a:effectLst/>
                <a:latin typeface="+mn-lt"/>
                <a:ea typeface="+mn-ea"/>
                <a:cs typeface="+mn-cs"/>
              </a:rPr>
              <a:t>– objective - to transform India into a digitally empowered society and knowledge economy. Create synergies between the "Digital India" initiative and the EU's “Digital Single Market”, in particular by cooperating on economic and regulatory issues (e.g. market access), ICT standardisation, Internet Governance, research and innovation as well as innovative start-up companies ("</a:t>
            </a:r>
            <a:r>
              <a:rPr lang="en-GB" sz="1200" b="0" i="0" kern="1200" dirty="0" err="1">
                <a:solidFill>
                  <a:schemeClr val="tx1"/>
                </a:solidFill>
                <a:effectLst/>
                <a:latin typeface="+mn-lt"/>
                <a:ea typeface="+mn-ea"/>
                <a:cs typeface="+mn-cs"/>
              </a:rPr>
              <a:t>Startup</a:t>
            </a:r>
            <a:r>
              <a:rPr lang="en-GB" sz="1200" b="0" i="0" kern="1200" dirty="0">
                <a:solidFill>
                  <a:schemeClr val="tx1"/>
                </a:solidFill>
                <a:effectLst/>
                <a:latin typeface="+mn-lt"/>
                <a:ea typeface="+mn-ea"/>
                <a:cs typeface="+mn-cs"/>
              </a:rPr>
              <a:t> Europe India Network") and by making good use of the annual Joint ICT Working Group and Business Dialogue. Paragraph from</a:t>
            </a:r>
            <a:r>
              <a:rPr lang="en-GB" sz="1200" b="0" i="0" kern="1200" baseline="0" dirty="0">
                <a:solidFill>
                  <a:schemeClr val="tx1"/>
                </a:solidFill>
                <a:effectLst/>
                <a:latin typeface="+mn-lt"/>
                <a:ea typeface="+mn-ea"/>
                <a:cs typeface="+mn-cs"/>
              </a:rPr>
              <a:t> the EU-India Agenda for Action 2020. http://www.europarl.europa.eu/cmsdata/122862/20160330-agenda-action-eu-india.pdf </a:t>
            </a:r>
            <a:endParaRPr lang="en-GB" sz="1200" b="0" i="0" kern="1200" dirty="0">
              <a:solidFill>
                <a:schemeClr val="tx1"/>
              </a:solidFill>
              <a:effectLst/>
              <a:latin typeface="+mn-lt"/>
              <a:ea typeface="+mn-ea"/>
              <a:cs typeface="+mn-cs"/>
            </a:endParaRPr>
          </a:p>
          <a:p>
            <a:endParaRPr lang="en-GB" i="0" u="none" dirty="0"/>
          </a:p>
        </p:txBody>
      </p:sp>
      <p:sp>
        <p:nvSpPr>
          <p:cNvPr id="4" name="Slide Number Placeholder 3"/>
          <p:cNvSpPr>
            <a:spLocks noGrp="1"/>
          </p:cNvSpPr>
          <p:nvPr>
            <p:ph type="sldNum" sz="quarter" idx="10"/>
          </p:nvPr>
        </p:nvSpPr>
        <p:spPr/>
        <p:txBody>
          <a:bodyPr/>
          <a:lstStyle/>
          <a:p>
            <a:pPr>
              <a:defRPr/>
            </a:pPr>
            <a:fld id="{51A64BC2-A44F-4022-BE86-BB6A8740B077}" type="slidenum">
              <a:rPr lang="fr-BE" altLang="en-US" smtClean="0"/>
              <a:pPr>
                <a:defRPr/>
              </a:pPr>
              <a:t>18</a:t>
            </a:fld>
            <a:endParaRPr lang="fr-BE" altLang="en-US"/>
          </a:p>
        </p:txBody>
      </p:sp>
    </p:spTree>
    <p:extLst>
      <p:ext uri="{BB962C8B-B14F-4D97-AF65-F5344CB8AC3E}">
        <p14:creationId xmlns:p14="http://schemas.microsoft.com/office/powerpoint/2010/main" val="27969358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xfrm>
            <a:off x="2" y="0"/>
            <a:ext cx="2972335" cy="457200"/>
          </a:xfrm>
          <a:prstGeom prst="rect">
            <a:avLst/>
          </a:prstGeom>
          <a:ln/>
        </p:spPr>
        <p:txBody>
          <a:bodyPr lIns="91418" tIns="45709" rIns="91418" bIns="45709"/>
          <a:lstStyle/>
          <a:p>
            <a:r>
              <a:rPr lang="en-US" dirty="0"/>
              <a:t> </a:t>
            </a:r>
          </a:p>
        </p:txBody>
      </p:sp>
      <p:sp>
        <p:nvSpPr>
          <p:cNvPr id="5" name="Rectangle 3"/>
          <p:cNvSpPr>
            <a:spLocks noGrp="1" noChangeArrowheads="1"/>
          </p:cNvSpPr>
          <p:nvPr>
            <p:ph type="dt" idx="1"/>
          </p:nvPr>
        </p:nvSpPr>
        <p:spPr>
          <a:xfrm>
            <a:off x="3884066" y="0"/>
            <a:ext cx="2972335" cy="457200"/>
          </a:xfrm>
          <a:prstGeom prst="rect">
            <a:avLst/>
          </a:prstGeom>
          <a:ln/>
        </p:spPr>
        <p:txBody>
          <a:bodyPr lIns="91418" tIns="45709" rIns="91418" bIns="45709"/>
          <a:lstStyle/>
          <a:p>
            <a:fld id="{0484549F-3EC3-4A7E-B44F-4EC719BCBAF5}" type="datetime1">
              <a:rPr lang="en-US"/>
              <a:pPr/>
              <a:t>9/15/2018</a:t>
            </a:fld>
            <a:endParaRPr lang="en-US" dirty="0"/>
          </a:p>
        </p:txBody>
      </p:sp>
      <p:sp>
        <p:nvSpPr>
          <p:cNvPr id="6" name="Rectangle 6"/>
          <p:cNvSpPr>
            <a:spLocks noGrp="1" noChangeArrowheads="1"/>
          </p:cNvSpPr>
          <p:nvPr>
            <p:ph type="ftr" sz="quarter" idx="4"/>
          </p:nvPr>
        </p:nvSpPr>
        <p:spPr>
          <a:xfrm>
            <a:off x="2" y="8685336"/>
            <a:ext cx="2972335" cy="457200"/>
          </a:xfrm>
          <a:prstGeom prst="rect">
            <a:avLst/>
          </a:prstGeom>
          <a:ln/>
        </p:spPr>
        <p:txBody>
          <a:bodyPr lIns="91418" tIns="45709" rIns="91418" bIns="45709"/>
          <a:lstStyle/>
          <a:p>
            <a:r>
              <a:rPr lang="en-US" dirty="0"/>
              <a:t>Ericsson </a:t>
            </a:r>
          </a:p>
        </p:txBody>
      </p:sp>
      <p:sp>
        <p:nvSpPr>
          <p:cNvPr id="7" name="Rectangle 7"/>
          <p:cNvSpPr>
            <a:spLocks noGrp="1" noChangeArrowheads="1"/>
          </p:cNvSpPr>
          <p:nvPr>
            <p:ph type="sldNum" sz="quarter" idx="5"/>
          </p:nvPr>
        </p:nvSpPr>
        <p:spPr>
          <a:xfrm>
            <a:off x="3884066" y="8685336"/>
            <a:ext cx="2972335" cy="457200"/>
          </a:xfrm>
          <a:prstGeom prst="rect">
            <a:avLst/>
          </a:prstGeom>
          <a:ln/>
        </p:spPr>
        <p:txBody>
          <a:bodyPr lIns="91418" tIns="45709" rIns="91418" bIns="45709"/>
          <a:lstStyle/>
          <a:p>
            <a:fld id="{BFDBD74A-A44F-424D-A8DE-A899BC357AB4}" type="slidenum">
              <a:rPr lang="en-US"/>
              <a:pPr/>
              <a:t>21</a:t>
            </a:fld>
            <a:endParaRPr lang="en-US" dirty="0"/>
          </a:p>
        </p:txBody>
      </p:sp>
      <p:sp>
        <p:nvSpPr>
          <p:cNvPr id="592898" name="Rectangle 2"/>
          <p:cNvSpPr>
            <a:spLocks noGrp="1" noRot="1" noChangeAspect="1" noChangeArrowheads="1" noTextEdit="1"/>
          </p:cNvSpPr>
          <p:nvPr>
            <p:ph type="sldImg"/>
          </p:nvPr>
        </p:nvSpPr>
        <p:spPr>
          <a:xfrm>
            <a:off x="384175" y="685800"/>
            <a:ext cx="6092825" cy="3427413"/>
          </a:xfrm>
          <a:ln/>
        </p:spPr>
      </p:sp>
      <p:sp>
        <p:nvSpPr>
          <p:cNvPr id="592899" name="Rectangle 3"/>
          <p:cNvSpPr>
            <a:spLocks noGrp="1" noChangeArrowheads="1"/>
          </p:cNvSpPr>
          <p:nvPr>
            <p:ph type="body" idx="1"/>
          </p:nvPr>
        </p:nvSpPr>
        <p:spPr/>
        <p:txBody>
          <a:bodyPr/>
          <a:lstStyle/>
          <a:p>
            <a:endParaRPr lang="en-US" b="1" dirty="0"/>
          </a:p>
        </p:txBody>
      </p:sp>
    </p:spTree>
    <p:extLst>
      <p:ext uri="{BB962C8B-B14F-4D97-AF65-F5344CB8AC3E}">
        <p14:creationId xmlns:p14="http://schemas.microsoft.com/office/powerpoint/2010/main" val="33801189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70C6423E-9FAC-45B8-8A59-BA877F1A20D6}"/>
              </a:ext>
            </a:extLst>
          </p:cNvPr>
          <p:cNvSpPr>
            <a:spLocks noGrp="1" noChangeArrowheads="1"/>
          </p:cNvSpPr>
          <p:nvPr>
            <p:ph type="hdr" sz="quarter" idx="4294967295"/>
          </p:nvPr>
        </p:nvSpPr>
        <p:spPr bwMode="auto">
          <a:xfrm>
            <a:off x="0" y="0"/>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n-US" altLang="en-US"/>
              <a:t> </a:t>
            </a:r>
          </a:p>
        </p:txBody>
      </p:sp>
      <p:sp>
        <p:nvSpPr>
          <p:cNvPr id="45059" name="Rectangle 3">
            <a:extLst>
              <a:ext uri="{FF2B5EF4-FFF2-40B4-BE49-F238E27FC236}">
                <a16:creationId xmlns:a16="http://schemas.microsoft.com/office/drawing/2014/main" id="{182681DF-C73C-4543-B081-58D51C8E1694}"/>
              </a:ext>
            </a:extLst>
          </p:cNvPr>
          <p:cNvSpPr>
            <a:spLocks noGrp="1" noChangeArrowheads="1"/>
          </p:cNvSpPr>
          <p:nvPr>
            <p:ph type="dt" sz="quarter" idx="4294967295"/>
          </p:nvPr>
        </p:nvSpPr>
        <p:spPr bwMode="auto">
          <a:xfrm>
            <a:off x="3884613" y="0"/>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fld id="{D995FEBD-3888-4273-AC06-212780DB3989}" type="datetime1">
              <a:rPr lang="en-US" altLang="en-US"/>
              <a:pPr eaLnBrk="1" hangingPunct="1"/>
              <a:t>9/15/2018</a:t>
            </a:fld>
            <a:endParaRPr lang="en-US" altLang="en-US"/>
          </a:p>
        </p:txBody>
      </p:sp>
      <p:sp>
        <p:nvSpPr>
          <p:cNvPr id="45060" name="Rectangle 6">
            <a:extLst>
              <a:ext uri="{FF2B5EF4-FFF2-40B4-BE49-F238E27FC236}">
                <a16:creationId xmlns:a16="http://schemas.microsoft.com/office/drawing/2014/main" id="{EE4B80EA-06CE-4DA1-B09C-1EB72ED8CB05}"/>
              </a:ext>
            </a:extLst>
          </p:cNvPr>
          <p:cNvSpPr>
            <a:spLocks noGrp="1" noChangeArrowheads="1"/>
          </p:cNvSpPr>
          <p:nvPr>
            <p:ph type="ftr" sz="quarter" idx="4294967295"/>
          </p:nvPr>
        </p:nvSpPr>
        <p:spPr bwMode="auto">
          <a:xfrm>
            <a:off x="0"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n-US" altLang="en-US"/>
              <a:t>Ericsson </a:t>
            </a:r>
          </a:p>
        </p:txBody>
      </p:sp>
      <p:sp>
        <p:nvSpPr>
          <p:cNvPr id="45061" name="Rectangle 7">
            <a:extLst>
              <a:ext uri="{FF2B5EF4-FFF2-40B4-BE49-F238E27FC236}">
                <a16:creationId xmlns:a16="http://schemas.microsoft.com/office/drawing/2014/main" id="{D08BADA5-20EC-4420-B16C-A9C00E6083F3}"/>
              </a:ext>
            </a:extLst>
          </p:cNvPr>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fld id="{5FF29B4B-89B6-4D21-A2DC-92C124D238EC}" type="slidenum">
              <a:rPr lang="en-US" altLang="en-US"/>
              <a:pPr eaLnBrk="1" hangingPunct="1"/>
              <a:t>22</a:t>
            </a:fld>
            <a:endParaRPr lang="en-US" altLang="en-US"/>
          </a:p>
        </p:txBody>
      </p:sp>
      <p:sp>
        <p:nvSpPr>
          <p:cNvPr id="45062" name="Rectangle 2">
            <a:extLst>
              <a:ext uri="{FF2B5EF4-FFF2-40B4-BE49-F238E27FC236}">
                <a16:creationId xmlns:a16="http://schemas.microsoft.com/office/drawing/2014/main" id="{6AB6B45D-8BE9-43A0-BB00-CEEC554BC979}"/>
              </a:ext>
            </a:extLst>
          </p:cNvPr>
          <p:cNvSpPr>
            <a:spLocks noGrp="1" noRot="1" noChangeAspect="1" noChangeArrowheads="1" noTextEdit="1"/>
          </p:cNvSpPr>
          <p:nvPr>
            <p:ph type="sldImg"/>
          </p:nvPr>
        </p:nvSpPr>
        <p:spPr>
          <a:xfrm>
            <a:off x="382588" y="685800"/>
            <a:ext cx="6092825" cy="3427413"/>
          </a:xfrm>
          <a:ln/>
        </p:spPr>
      </p:sp>
      <p:sp>
        <p:nvSpPr>
          <p:cNvPr id="45063" name="Rectangle 3">
            <a:extLst>
              <a:ext uri="{FF2B5EF4-FFF2-40B4-BE49-F238E27FC236}">
                <a16:creationId xmlns:a16="http://schemas.microsoft.com/office/drawing/2014/main" id="{0385D828-CAC4-4C47-A17F-C97B31D24B65}"/>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pPr>
              <a:lnSpc>
                <a:spcPct val="80000"/>
              </a:lnSpc>
            </a:pPr>
            <a:endParaRPr lang="en-US" altLang="en-US" sz="8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55864030-B146-4366-B4F5-CD3ED27B38CC}"/>
              </a:ext>
            </a:extLst>
          </p:cNvPr>
          <p:cNvSpPr>
            <a:spLocks noGrp="1" noChangeArrowheads="1"/>
          </p:cNvSpPr>
          <p:nvPr>
            <p:ph type="hdr" sz="quarter" idx="4294967295"/>
          </p:nvPr>
        </p:nvSpPr>
        <p:spPr bwMode="auto">
          <a:xfrm>
            <a:off x="0" y="0"/>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n-US" altLang="en-US"/>
              <a:t> </a:t>
            </a:r>
          </a:p>
        </p:txBody>
      </p:sp>
      <p:sp>
        <p:nvSpPr>
          <p:cNvPr id="36867" name="Rectangle 3">
            <a:extLst>
              <a:ext uri="{FF2B5EF4-FFF2-40B4-BE49-F238E27FC236}">
                <a16:creationId xmlns:a16="http://schemas.microsoft.com/office/drawing/2014/main" id="{4474C47B-F905-475E-B2D3-F34FC64576ED}"/>
              </a:ext>
            </a:extLst>
          </p:cNvPr>
          <p:cNvSpPr>
            <a:spLocks noGrp="1" noChangeArrowheads="1"/>
          </p:cNvSpPr>
          <p:nvPr>
            <p:ph type="dt" sz="quarter" idx="4294967295"/>
          </p:nvPr>
        </p:nvSpPr>
        <p:spPr bwMode="auto">
          <a:xfrm>
            <a:off x="3884613" y="0"/>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fld id="{C0527FF5-6D22-4A8A-84CF-291252E957B1}" type="datetime1">
              <a:rPr lang="en-US" altLang="en-US"/>
              <a:pPr eaLnBrk="1" hangingPunct="1"/>
              <a:t>9/15/2018</a:t>
            </a:fld>
            <a:endParaRPr lang="en-US" altLang="en-US"/>
          </a:p>
        </p:txBody>
      </p:sp>
      <p:sp>
        <p:nvSpPr>
          <p:cNvPr id="36868" name="Rectangle 6">
            <a:extLst>
              <a:ext uri="{FF2B5EF4-FFF2-40B4-BE49-F238E27FC236}">
                <a16:creationId xmlns:a16="http://schemas.microsoft.com/office/drawing/2014/main" id="{46D2E60E-4757-4071-B87E-EE56FC894680}"/>
              </a:ext>
            </a:extLst>
          </p:cNvPr>
          <p:cNvSpPr>
            <a:spLocks noGrp="1" noChangeArrowheads="1"/>
          </p:cNvSpPr>
          <p:nvPr>
            <p:ph type="ftr" sz="quarter" idx="4294967295"/>
          </p:nvPr>
        </p:nvSpPr>
        <p:spPr bwMode="auto">
          <a:xfrm>
            <a:off x="0"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n-US" altLang="en-US"/>
              <a:t>Ericsson </a:t>
            </a:r>
          </a:p>
        </p:txBody>
      </p:sp>
      <p:sp>
        <p:nvSpPr>
          <p:cNvPr id="36869" name="Rectangle 7">
            <a:extLst>
              <a:ext uri="{FF2B5EF4-FFF2-40B4-BE49-F238E27FC236}">
                <a16:creationId xmlns:a16="http://schemas.microsoft.com/office/drawing/2014/main" id="{7E01ED24-B25E-45D2-AC3F-3EB37E3433B3}"/>
              </a:ext>
            </a:extLst>
          </p:cNvPr>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fld id="{E0E31BDE-9DAA-4527-AC22-1C769DE5687D}" type="slidenum">
              <a:rPr lang="en-US" altLang="en-US"/>
              <a:pPr eaLnBrk="1" hangingPunct="1"/>
              <a:t>25</a:t>
            </a:fld>
            <a:endParaRPr lang="en-US" altLang="en-US"/>
          </a:p>
        </p:txBody>
      </p:sp>
      <p:sp>
        <p:nvSpPr>
          <p:cNvPr id="36870" name="Rectangle 2">
            <a:extLst>
              <a:ext uri="{FF2B5EF4-FFF2-40B4-BE49-F238E27FC236}">
                <a16:creationId xmlns:a16="http://schemas.microsoft.com/office/drawing/2014/main" id="{50B71F03-305B-49E3-851E-353E56F9AF88}"/>
              </a:ext>
            </a:extLst>
          </p:cNvPr>
          <p:cNvSpPr>
            <a:spLocks noGrp="1" noRot="1" noChangeAspect="1" noChangeArrowheads="1" noTextEdit="1"/>
          </p:cNvSpPr>
          <p:nvPr>
            <p:ph type="sldImg"/>
          </p:nvPr>
        </p:nvSpPr>
        <p:spPr>
          <a:xfrm>
            <a:off x="384175" y="685800"/>
            <a:ext cx="6092825" cy="3427413"/>
          </a:xfrm>
          <a:ln/>
        </p:spPr>
      </p:sp>
      <p:sp>
        <p:nvSpPr>
          <p:cNvPr id="36871" name="Rectangle 3">
            <a:extLst>
              <a:ext uri="{FF2B5EF4-FFF2-40B4-BE49-F238E27FC236}">
                <a16:creationId xmlns:a16="http://schemas.microsoft.com/office/drawing/2014/main" id="{162DE82E-51CB-4EFE-AF27-DB86E27C751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pPr marL="0" lvl="1"/>
            <a:r>
              <a:rPr lang="en-US" altLang="en-US" b="1"/>
              <a:t>Standardization Testing and Quality Certification (STQC) </a:t>
            </a:r>
          </a:p>
          <a:p>
            <a:endParaRPr lang="en-US" altLang="en-US" b="1"/>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636DBB-B0B8-4B9C-A11A-F32987B5BEA2}" type="slidenum">
              <a:rPr lang="en-GB" smtClean="0"/>
              <a:t>28</a:t>
            </a:fld>
            <a:endParaRPr lang="en-GB"/>
          </a:p>
        </p:txBody>
      </p:sp>
    </p:spTree>
    <p:extLst>
      <p:ext uri="{BB962C8B-B14F-4D97-AF65-F5344CB8AC3E}">
        <p14:creationId xmlns:p14="http://schemas.microsoft.com/office/powerpoint/2010/main" val="20353440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p:spPr>
        <p:txBody>
          <a:bodyPr/>
          <a:lstStyle/>
          <a:p>
            <a:endParaRPr lang="en-US" altLang="en-US"/>
          </a:p>
        </p:txBody>
      </p:sp>
      <p:sp>
        <p:nvSpPr>
          <p:cNvPr id="80900" name="Slide Number Placeholder 3"/>
          <p:cNvSpPr>
            <a:spLocks noGrp="1"/>
          </p:cNvSpPr>
          <p:nvPr>
            <p:ph type="sldNum" sz="quarter" idx="5"/>
          </p:nvPr>
        </p:nvSpPr>
        <p:spPr>
          <a:xfrm>
            <a:off x="3776664" y="9267501"/>
            <a:ext cx="2890837" cy="489184"/>
          </a:xfrm>
          <a:prstGeom prst="rect">
            <a:avLst/>
          </a:prstGeom>
          <a:noFill/>
        </p:spPr>
        <p:txBody>
          <a:bodyPr/>
          <a:lstStyle>
            <a:lvl1pPr>
              <a:defRPr sz="1200">
                <a:solidFill>
                  <a:srgbClr val="0F5494"/>
                </a:solidFill>
                <a:latin typeface="Verdana" pitchFamily="34" charset="0"/>
              </a:defRPr>
            </a:lvl1pPr>
            <a:lvl2pPr marL="742950" indent="-285750">
              <a:defRPr sz="1200">
                <a:solidFill>
                  <a:srgbClr val="0F5494"/>
                </a:solidFill>
                <a:latin typeface="Verdana" pitchFamily="34" charset="0"/>
              </a:defRPr>
            </a:lvl2pPr>
            <a:lvl3pPr marL="1143000" indent="-228600">
              <a:defRPr sz="1200">
                <a:solidFill>
                  <a:srgbClr val="0F5494"/>
                </a:solidFill>
                <a:latin typeface="Verdana" pitchFamily="34" charset="0"/>
              </a:defRPr>
            </a:lvl3pPr>
            <a:lvl4pPr marL="1600200" indent="-228600">
              <a:defRPr sz="1200">
                <a:solidFill>
                  <a:srgbClr val="0F5494"/>
                </a:solidFill>
                <a:latin typeface="Verdana" pitchFamily="34" charset="0"/>
              </a:defRPr>
            </a:lvl4pPr>
            <a:lvl5pPr marL="2057400" indent="-228600">
              <a:defRPr sz="1200">
                <a:solidFill>
                  <a:srgbClr val="0F5494"/>
                </a:solidFill>
                <a:latin typeface="Verdana" pitchFamily="34" charset="0"/>
              </a:defRPr>
            </a:lvl5pPr>
            <a:lvl6pPr marL="2514600" indent="-228600" eaLnBrk="0" fontAlgn="base" hangingPunct="0">
              <a:spcBef>
                <a:spcPct val="0"/>
              </a:spcBef>
              <a:spcAft>
                <a:spcPct val="0"/>
              </a:spcAft>
              <a:defRPr sz="1200">
                <a:solidFill>
                  <a:srgbClr val="0F5494"/>
                </a:solidFill>
                <a:latin typeface="Verdana" pitchFamily="34" charset="0"/>
              </a:defRPr>
            </a:lvl6pPr>
            <a:lvl7pPr marL="2971800" indent="-228600" eaLnBrk="0" fontAlgn="base" hangingPunct="0">
              <a:spcBef>
                <a:spcPct val="0"/>
              </a:spcBef>
              <a:spcAft>
                <a:spcPct val="0"/>
              </a:spcAft>
              <a:defRPr sz="1200">
                <a:solidFill>
                  <a:srgbClr val="0F5494"/>
                </a:solidFill>
                <a:latin typeface="Verdana" pitchFamily="34" charset="0"/>
              </a:defRPr>
            </a:lvl7pPr>
            <a:lvl8pPr marL="3429000" indent="-228600" eaLnBrk="0" fontAlgn="base" hangingPunct="0">
              <a:spcBef>
                <a:spcPct val="0"/>
              </a:spcBef>
              <a:spcAft>
                <a:spcPct val="0"/>
              </a:spcAft>
              <a:defRPr sz="1200">
                <a:solidFill>
                  <a:srgbClr val="0F5494"/>
                </a:solidFill>
                <a:latin typeface="Verdana" pitchFamily="34" charset="0"/>
              </a:defRPr>
            </a:lvl8pPr>
            <a:lvl9pPr marL="3886200" indent="-228600" eaLnBrk="0" fontAlgn="base" hangingPunct="0">
              <a:spcBef>
                <a:spcPct val="0"/>
              </a:spcBef>
              <a:spcAft>
                <a:spcPct val="0"/>
              </a:spcAft>
              <a:defRPr sz="1200">
                <a:solidFill>
                  <a:srgbClr val="0F5494"/>
                </a:solidFill>
                <a:latin typeface="Verdana" pitchFamily="34" charset="0"/>
              </a:defRPr>
            </a:lvl9pPr>
          </a:lstStyle>
          <a:p>
            <a:fld id="{95826ED6-9024-485B-B3AC-4119D7FA695B}" type="slidenum">
              <a:rPr lang="en-GB" altLang="en-US" smtClean="0">
                <a:solidFill>
                  <a:srgbClr val="000000"/>
                </a:solidFill>
                <a:latin typeface="Arial" charset="0"/>
              </a:rPr>
              <a:pPr/>
              <a:t>29</a:t>
            </a:fld>
            <a:endParaRPr lang="en-GB" altLang="en-US">
              <a:solidFill>
                <a:srgbClr val="000000"/>
              </a:solidFill>
              <a:latin typeface="Arial" charset="0"/>
            </a:endParaRPr>
          </a:p>
        </p:txBody>
      </p:sp>
    </p:spTree>
    <p:extLst>
      <p:ext uri="{BB962C8B-B14F-4D97-AF65-F5344CB8AC3E}">
        <p14:creationId xmlns:p14="http://schemas.microsoft.com/office/powerpoint/2010/main" val="21553493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p:spPr>
        <p:txBody>
          <a:bodyPr/>
          <a:lstStyle/>
          <a:p>
            <a:endParaRPr lang="en-US" altLang="en-US"/>
          </a:p>
        </p:txBody>
      </p:sp>
      <p:sp>
        <p:nvSpPr>
          <p:cNvPr id="80900" name="Slide Number Placeholder 3"/>
          <p:cNvSpPr>
            <a:spLocks noGrp="1"/>
          </p:cNvSpPr>
          <p:nvPr>
            <p:ph type="sldNum" sz="quarter" idx="5"/>
          </p:nvPr>
        </p:nvSpPr>
        <p:spPr>
          <a:xfrm>
            <a:off x="3776664" y="9267501"/>
            <a:ext cx="2890837" cy="489184"/>
          </a:xfrm>
          <a:prstGeom prst="rect">
            <a:avLst/>
          </a:prstGeom>
          <a:noFill/>
        </p:spPr>
        <p:txBody>
          <a:bodyPr/>
          <a:lstStyle>
            <a:lvl1pPr>
              <a:defRPr sz="1200">
                <a:solidFill>
                  <a:srgbClr val="0F5494"/>
                </a:solidFill>
                <a:latin typeface="Verdana" pitchFamily="34" charset="0"/>
              </a:defRPr>
            </a:lvl1pPr>
            <a:lvl2pPr marL="742950" indent="-285750">
              <a:defRPr sz="1200">
                <a:solidFill>
                  <a:srgbClr val="0F5494"/>
                </a:solidFill>
                <a:latin typeface="Verdana" pitchFamily="34" charset="0"/>
              </a:defRPr>
            </a:lvl2pPr>
            <a:lvl3pPr marL="1143000" indent="-228600">
              <a:defRPr sz="1200">
                <a:solidFill>
                  <a:srgbClr val="0F5494"/>
                </a:solidFill>
                <a:latin typeface="Verdana" pitchFamily="34" charset="0"/>
              </a:defRPr>
            </a:lvl3pPr>
            <a:lvl4pPr marL="1600200" indent="-228600">
              <a:defRPr sz="1200">
                <a:solidFill>
                  <a:srgbClr val="0F5494"/>
                </a:solidFill>
                <a:latin typeface="Verdana" pitchFamily="34" charset="0"/>
              </a:defRPr>
            </a:lvl4pPr>
            <a:lvl5pPr marL="2057400" indent="-228600">
              <a:defRPr sz="1200">
                <a:solidFill>
                  <a:srgbClr val="0F5494"/>
                </a:solidFill>
                <a:latin typeface="Verdana" pitchFamily="34" charset="0"/>
              </a:defRPr>
            </a:lvl5pPr>
            <a:lvl6pPr marL="2514600" indent="-228600" eaLnBrk="0" fontAlgn="base" hangingPunct="0">
              <a:spcBef>
                <a:spcPct val="0"/>
              </a:spcBef>
              <a:spcAft>
                <a:spcPct val="0"/>
              </a:spcAft>
              <a:defRPr sz="1200">
                <a:solidFill>
                  <a:srgbClr val="0F5494"/>
                </a:solidFill>
                <a:latin typeface="Verdana" pitchFamily="34" charset="0"/>
              </a:defRPr>
            </a:lvl6pPr>
            <a:lvl7pPr marL="2971800" indent="-228600" eaLnBrk="0" fontAlgn="base" hangingPunct="0">
              <a:spcBef>
                <a:spcPct val="0"/>
              </a:spcBef>
              <a:spcAft>
                <a:spcPct val="0"/>
              </a:spcAft>
              <a:defRPr sz="1200">
                <a:solidFill>
                  <a:srgbClr val="0F5494"/>
                </a:solidFill>
                <a:latin typeface="Verdana" pitchFamily="34" charset="0"/>
              </a:defRPr>
            </a:lvl7pPr>
            <a:lvl8pPr marL="3429000" indent="-228600" eaLnBrk="0" fontAlgn="base" hangingPunct="0">
              <a:spcBef>
                <a:spcPct val="0"/>
              </a:spcBef>
              <a:spcAft>
                <a:spcPct val="0"/>
              </a:spcAft>
              <a:defRPr sz="1200">
                <a:solidFill>
                  <a:srgbClr val="0F5494"/>
                </a:solidFill>
                <a:latin typeface="Verdana" pitchFamily="34" charset="0"/>
              </a:defRPr>
            </a:lvl8pPr>
            <a:lvl9pPr marL="3886200" indent="-228600" eaLnBrk="0" fontAlgn="base" hangingPunct="0">
              <a:spcBef>
                <a:spcPct val="0"/>
              </a:spcBef>
              <a:spcAft>
                <a:spcPct val="0"/>
              </a:spcAft>
              <a:defRPr sz="1200">
                <a:solidFill>
                  <a:srgbClr val="0F5494"/>
                </a:solidFill>
                <a:latin typeface="Verdana" pitchFamily="34" charset="0"/>
              </a:defRPr>
            </a:lvl9pPr>
          </a:lstStyle>
          <a:p>
            <a:fld id="{95826ED6-9024-485B-B3AC-4119D7FA695B}" type="slidenum">
              <a:rPr lang="en-GB" altLang="en-US" smtClean="0">
                <a:solidFill>
                  <a:srgbClr val="000000"/>
                </a:solidFill>
                <a:latin typeface="Arial" charset="0"/>
              </a:rPr>
              <a:pPr/>
              <a:t>30</a:t>
            </a:fld>
            <a:endParaRPr lang="en-GB" altLang="en-US">
              <a:solidFill>
                <a:srgbClr val="000000"/>
              </a:solidFill>
              <a:latin typeface="Arial" charset="0"/>
            </a:endParaRPr>
          </a:p>
        </p:txBody>
      </p:sp>
    </p:spTree>
    <p:extLst>
      <p:ext uri="{BB962C8B-B14F-4D97-AF65-F5344CB8AC3E}">
        <p14:creationId xmlns:p14="http://schemas.microsoft.com/office/powerpoint/2010/main" val="39813660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636DBB-B0B8-4B9C-A11A-F32987B5BEA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29288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Date Placeholder 1"/>
          <p:cNvSpPr txBox="1">
            <a:spLocks noGrp="1"/>
          </p:cNvSpPr>
          <p:nvPr/>
        </p:nvSpPr>
        <p:spPr bwMode="auto">
          <a:xfrm>
            <a:off x="3856039" y="0"/>
            <a:ext cx="2947987" cy="498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179" tIns="45090" rIns="90179" bIns="45090"/>
          <a:lstStyle>
            <a:lvl1pPr defTabSz="884238" eaLnBrk="0" hangingPunct="0">
              <a:spcBef>
                <a:spcPct val="30000"/>
              </a:spcBef>
              <a:defRPr sz="1200">
                <a:solidFill>
                  <a:schemeClr val="tx1"/>
                </a:solidFill>
                <a:latin typeface="Times New Roman" pitchFamily="18" charset="0"/>
              </a:defRPr>
            </a:lvl1pPr>
            <a:lvl2pPr marL="742950" indent="-285750" defTabSz="884238" eaLnBrk="0" hangingPunct="0">
              <a:spcBef>
                <a:spcPct val="30000"/>
              </a:spcBef>
              <a:defRPr sz="1200">
                <a:solidFill>
                  <a:schemeClr val="tx1"/>
                </a:solidFill>
                <a:latin typeface="Times New Roman" pitchFamily="18" charset="0"/>
              </a:defRPr>
            </a:lvl2pPr>
            <a:lvl3pPr marL="1143000" indent="-228600" defTabSz="884238" eaLnBrk="0" hangingPunct="0">
              <a:spcBef>
                <a:spcPct val="30000"/>
              </a:spcBef>
              <a:defRPr sz="1200">
                <a:solidFill>
                  <a:schemeClr val="tx1"/>
                </a:solidFill>
                <a:latin typeface="Times New Roman" pitchFamily="18" charset="0"/>
              </a:defRPr>
            </a:lvl3pPr>
            <a:lvl4pPr marL="1600200" indent="-228600" defTabSz="884238" eaLnBrk="0" hangingPunct="0">
              <a:spcBef>
                <a:spcPct val="30000"/>
              </a:spcBef>
              <a:defRPr sz="1200">
                <a:solidFill>
                  <a:schemeClr val="tx1"/>
                </a:solidFill>
                <a:latin typeface="Times New Roman" pitchFamily="18" charset="0"/>
              </a:defRPr>
            </a:lvl4pPr>
            <a:lvl5pPr marL="2057400" indent="-228600" defTabSz="884238" eaLnBrk="0" hangingPunct="0">
              <a:spcBef>
                <a:spcPct val="30000"/>
              </a:spcBef>
              <a:defRPr sz="1200">
                <a:solidFill>
                  <a:schemeClr val="tx1"/>
                </a:solidFill>
                <a:latin typeface="Times New Roman" pitchFamily="18" charset="0"/>
              </a:defRPr>
            </a:lvl5pPr>
            <a:lvl6pPr marL="2514600" indent="-228600" defTabSz="884238" eaLnBrk="0" fontAlgn="base" hangingPunct="0">
              <a:spcBef>
                <a:spcPct val="30000"/>
              </a:spcBef>
              <a:spcAft>
                <a:spcPct val="0"/>
              </a:spcAft>
              <a:defRPr sz="1200">
                <a:solidFill>
                  <a:schemeClr val="tx1"/>
                </a:solidFill>
                <a:latin typeface="Times New Roman" pitchFamily="18" charset="0"/>
              </a:defRPr>
            </a:lvl6pPr>
            <a:lvl7pPr marL="2971800" indent="-228600" defTabSz="884238" eaLnBrk="0" fontAlgn="base" hangingPunct="0">
              <a:spcBef>
                <a:spcPct val="30000"/>
              </a:spcBef>
              <a:spcAft>
                <a:spcPct val="0"/>
              </a:spcAft>
              <a:defRPr sz="1200">
                <a:solidFill>
                  <a:schemeClr val="tx1"/>
                </a:solidFill>
                <a:latin typeface="Times New Roman" pitchFamily="18" charset="0"/>
              </a:defRPr>
            </a:lvl7pPr>
            <a:lvl8pPr marL="3429000" indent="-228600" defTabSz="884238" eaLnBrk="0" fontAlgn="base" hangingPunct="0">
              <a:spcBef>
                <a:spcPct val="30000"/>
              </a:spcBef>
              <a:spcAft>
                <a:spcPct val="0"/>
              </a:spcAft>
              <a:defRPr sz="1200">
                <a:solidFill>
                  <a:schemeClr val="tx1"/>
                </a:solidFill>
                <a:latin typeface="Times New Roman" pitchFamily="18" charset="0"/>
              </a:defRPr>
            </a:lvl8pPr>
            <a:lvl9pPr marL="3886200" indent="-228600" defTabSz="884238" eaLnBrk="0" fontAlgn="base" hangingPunct="0">
              <a:spcBef>
                <a:spcPct val="30000"/>
              </a:spcBef>
              <a:spcAft>
                <a:spcPct val="0"/>
              </a:spcAft>
              <a:defRPr sz="1200">
                <a:solidFill>
                  <a:schemeClr val="tx1"/>
                </a:solidFill>
                <a:latin typeface="Times New Roman" pitchFamily="18" charset="0"/>
              </a:defRPr>
            </a:lvl9pPr>
          </a:lstStyle>
          <a:p>
            <a:pPr algn="r" eaLnBrk="1" hangingPunct="1">
              <a:spcBef>
                <a:spcPct val="50000"/>
              </a:spcBef>
            </a:pPr>
            <a:r>
              <a:rPr lang="en-US" altLang="en-US">
                <a:solidFill>
                  <a:srgbClr val="000000"/>
                </a:solidFill>
              </a:rPr>
              <a:t>2012-05-02 </a:t>
            </a:r>
          </a:p>
        </p:txBody>
      </p:sp>
      <p:sp>
        <p:nvSpPr>
          <p:cNvPr id="107523" name="Slide Number Placeholder 2"/>
          <p:cNvSpPr txBox="1">
            <a:spLocks noGrp="1"/>
          </p:cNvSpPr>
          <p:nvPr/>
        </p:nvSpPr>
        <p:spPr bwMode="auto">
          <a:xfrm>
            <a:off x="3856039" y="9443798"/>
            <a:ext cx="2947987" cy="498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179" tIns="45090" rIns="90179" bIns="45090" anchor="b"/>
          <a:lstStyle>
            <a:lvl1pPr defTabSz="884238" eaLnBrk="0" hangingPunct="0">
              <a:spcBef>
                <a:spcPct val="30000"/>
              </a:spcBef>
              <a:defRPr sz="1200">
                <a:solidFill>
                  <a:schemeClr val="tx1"/>
                </a:solidFill>
                <a:latin typeface="Times New Roman" pitchFamily="18" charset="0"/>
              </a:defRPr>
            </a:lvl1pPr>
            <a:lvl2pPr marL="742950" indent="-285750" defTabSz="884238" eaLnBrk="0" hangingPunct="0">
              <a:spcBef>
                <a:spcPct val="30000"/>
              </a:spcBef>
              <a:defRPr sz="1200">
                <a:solidFill>
                  <a:schemeClr val="tx1"/>
                </a:solidFill>
                <a:latin typeface="Times New Roman" pitchFamily="18" charset="0"/>
              </a:defRPr>
            </a:lvl2pPr>
            <a:lvl3pPr marL="1143000" indent="-228600" defTabSz="884238" eaLnBrk="0" hangingPunct="0">
              <a:spcBef>
                <a:spcPct val="30000"/>
              </a:spcBef>
              <a:defRPr sz="1200">
                <a:solidFill>
                  <a:schemeClr val="tx1"/>
                </a:solidFill>
                <a:latin typeface="Times New Roman" pitchFamily="18" charset="0"/>
              </a:defRPr>
            </a:lvl3pPr>
            <a:lvl4pPr marL="1600200" indent="-228600" defTabSz="884238" eaLnBrk="0" hangingPunct="0">
              <a:spcBef>
                <a:spcPct val="30000"/>
              </a:spcBef>
              <a:defRPr sz="1200">
                <a:solidFill>
                  <a:schemeClr val="tx1"/>
                </a:solidFill>
                <a:latin typeface="Times New Roman" pitchFamily="18" charset="0"/>
              </a:defRPr>
            </a:lvl4pPr>
            <a:lvl5pPr marL="2057400" indent="-228600" defTabSz="884238" eaLnBrk="0" hangingPunct="0">
              <a:spcBef>
                <a:spcPct val="30000"/>
              </a:spcBef>
              <a:defRPr sz="1200">
                <a:solidFill>
                  <a:schemeClr val="tx1"/>
                </a:solidFill>
                <a:latin typeface="Times New Roman" pitchFamily="18" charset="0"/>
              </a:defRPr>
            </a:lvl5pPr>
            <a:lvl6pPr marL="2514600" indent="-228600" defTabSz="884238" eaLnBrk="0" fontAlgn="base" hangingPunct="0">
              <a:spcBef>
                <a:spcPct val="30000"/>
              </a:spcBef>
              <a:spcAft>
                <a:spcPct val="0"/>
              </a:spcAft>
              <a:defRPr sz="1200">
                <a:solidFill>
                  <a:schemeClr val="tx1"/>
                </a:solidFill>
                <a:latin typeface="Times New Roman" pitchFamily="18" charset="0"/>
              </a:defRPr>
            </a:lvl6pPr>
            <a:lvl7pPr marL="2971800" indent="-228600" defTabSz="884238" eaLnBrk="0" fontAlgn="base" hangingPunct="0">
              <a:spcBef>
                <a:spcPct val="30000"/>
              </a:spcBef>
              <a:spcAft>
                <a:spcPct val="0"/>
              </a:spcAft>
              <a:defRPr sz="1200">
                <a:solidFill>
                  <a:schemeClr val="tx1"/>
                </a:solidFill>
                <a:latin typeface="Times New Roman" pitchFamily="18" charset="0"/>
              </a:defRPr>
            </a:lvl7pPr>
            <a:lvl8pPr marL="3429000" indent="-228600" defTabSz="884238" eaLnBrk="0" fontAlgn="base" hangingPunct="0">
              <a:spcBef>
                <a:spcPct val="30000"/>
              </a:spcBef>
              <a:spcAft>
                <a:spcPct val="0"/>
              </a:spcAft>
              <a:defRPr sz="1200">
                <a:solidFill>
                  <a:schemeClr val="tx1"/>
                </a:solidFill>
                <a:latin typeface="Times New Roman" pitchFamily="18" charset="0"/>
              </a:defRPr>
            </a:lvl8pPr>
            <a:lvl9pPr marL="3886200" indent="-228600" defTabSz="884238" eaLnBrk="0" fontAlgn="base" hangingPunct="0">
              <a:spcBef>
                <a:spcPct val="30000"/>
              </a:spcBef>
              <a:spcAft>
                <a:spcPct val="0"/>
              </a:spcAft>
              <a:defRPr sz="1200">
                <a:solidFill>
                  <a:schemeClr val="tx1"/>
                </a:solidFill>
                <a:latin typeface="Times New Roman" pitchFamily="18" charset="0"/>
              </a:defRPr>
            </a:lvl9pPr>
          </a:lstStyle>
          <a:p>
            <a:pPr algn="r" eaLnBrk="1" hangingPunct="1">
              <a:spcBef>
                <a:spcPct val="50000"/>
              </a:spcBef>
            </a:pPr>
            <a:fld id="{8BA7C948-B018-45E4-9F5A-FA2A7E54A2D3}" type="slidenum">
              <a:rPr lang="en-US" altLang="en-US">
                <a:solidFill>
                  <a:srgbClr val="000000"/>
                </a:solidFill>
              </a:rPr>
              <a:pPr algn="r" eaLnBrk="1" hangingPunct="1">
                <a:spcBef>
                  <a:spcPct val="50000"/>
                </a:spcBef>
              </a:pPr>
              <a:t>32</a:t>
            </a:fld>
            <a:endParaRPr lang="en-US" altLang="en-US">
              <a:solidFill>
                <a:srgbClr val="000000"/>
              </a:solidFill>
            </a:endParaRPr>
          </a:p>
        </p:txBody>
      </p:sp>
      <p:sp>
        <p:nvSpPr>
          <p:cNvPr id="107524" name="Header Placeholder 3"/>
          <p:cNvSpPr txBox="1">
            <a:spLocks noGrp="1"/>
          </p:cNvSpPr>
          <p:nvPr/>
        </p:nvSpPr>
        <p:spPr bwMode="auto">
          <a:xfrm>
            <a:off x="0" y="0"/>
            <a:ext cx="2947988" cy="498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179" tIns="45090" rIns="90179" bIns="45090"/>
          <a:lstStyle>
            <a:lvl1pPr defTabSz="884238" eaLnBrk="0" hangingPunct="0">
              <a:spcBef>
                <a:spcPct val="30000"/>
              </a:spcBef>
              <a:defRPr sz="1200">
                <a:solidFill>
                  <a:schemeClr val="tx1"/>
                </a:solidFill>
                <a:latin typeface="Times New Roman" pitchFamily="18" charset="0"/>
              </a:defRPr>
            </a:lvl1pPr>
            <a:lvl2pPr marL="742950" indent="-285750" defTabSz="884238" eaLnBrk="0" hangingPunct="0">
              <a:spcBef>
                <a:spcPct val="30000"/>
              </a:spcBef>
              <a:defRPr sz="1200">
                <a:solidFill>
                  <a:schemeClr val="tx1"/>
                </a:solidFill>
                <a:latin typeface="Times New Roman" pitchFamily="18" charset="0"/>
              </a:defRPr>
            </a:lvl2pPr>
            <a:lvl3pPr marL="1143000" indent="-228600" defTabSz="884238" eaLnBrk="0" hangingPunct="0">
              <a:spcBef>
                <a:spcPct val="30000"/>
              </a:spcBef>
              <a:defRPr sz="1200">
                <a:solidFill>
                  <a:schemeClr val="tx1"/>
                </a:solidFill>
                <a:latin typeface="Times New Roman" pitchFamily="18" charset="0"/>
              </a:defRPr>
            </a:lvl3pPr>
            <a:lvl4pPr marL="1600200" indent="-228600" defTabSz="884238" eaLnBrk="0" hangingPunct="0">
              <a:spcBef>
                <a:spcPct val="30000"/>
              </a:spcBef>
              <a:defRPr sz="1200">
                <a:solidFill>
                  <a:schemeClr val="tx1"/>
                </a:solidFill>
                <a:latin typeface="Times New Roman" pitchFamily="18" charset="0"/>
              </a:defRPr>
            </a:lvl4pPr>
            <a:lvl5pPr marL="2057400" indent="-228600" defTabSz="884238" eaLnBrk="0" hangingPunct="0">
              <a:spcBef>
                <a:spcPct val="30000"/>
              </a:spcBef>
              <a:defRPr sz="1200">
                <a:solidFill>
                  <a:schemeClr val="tx1"/>
                </a:solidFill>
                <a:latin typeface="Times New Roman" pitchFamily="18" charset="0"/>
              </a:defRPr>
            </a:lvl5pPr>
            <a:lvl6pPr marL="2514600" indent="-228600" defTabSz="884238" eaLnBrk="0" fontAlgn="base" hangingPunct="0">
              <a:spcBef>
                <a:spcPct val="30000"/>
              </a:spcBef>
              <a:spcAft>
                <a:spcPct val="0"/>
              </a:spcAft>
              <a:defRPr sz="1200">
                <a:solidFill>
                  <a:schemeClr val="tx1"/>
                </a:solidFill>
                <a:latin typeface="Times New Roman" pitchFamily="18" charset="0"/>
              </a:defRPr>
            </a:lvl6pPr>
            <a:lvl7pPr marL="2971800" indent="-228600" defTabSz="884238" eaLnBrk="0" fontAlgn="base" hangingPunct="0">
              <a:spcBef>
                <a:spcPct val="30000"/>
              </a:spcBef>
              <a:spcAft>
                <a:spcPct val="0"/>
              </a:spcAft>
              <a:defRPr sz="1200">
                <a:solidFill>
                  <a:schemeClr val="tx1"/>
                </a:solidFill>
                <a:latin typeface="Times New Roman" pitchFamily="18" charset="0"/>
              </a:defRPr>
            </a:lvl7pPr>
            <a:lvl8pPr marL="3429000" indent="-228600" defTabSz="884238" eaLnBrk="0" fontAlgn="base" hangingPunct="0">
              <a:spcBef>
                <a:spcPct val="30000"/>
              </a:spcBef>
              <a:spcAft>
                <a:spcPct val="0"/>
              </a:spcAft>
              <a:defRPr sz="1200">
                <a:solidFill>
                  <a:schemeClr val="tx1"/>
                </a:solidFill>
                <a:latin typeface="Times New Roman" pitchFamily="18" charset="0"/>
              </a:defRPr>
            </a:lvl8pPr>
            <a:lvl9pPr marL="3886200" indent="-228600" defTabSz="884238"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50000"/>
              </a:spcBef>
            </a:pPr>
            <a:r>
              <a:rPr lang="en-US" altLang="en-US">
                <a:solidFill>
                  <a:srgbClr val="000000"/>
                </a:solidFill>
              </a:rPr>
              <a:t> </a:t>
            </a:r>
          </a:p>
        </p:txBody>
      </p:sp>
      <p:sp>
        <p:nvSpPr>
          <p:cNvPr id="107525" name="Footer Placeholder 5"/>
          <p:cNvSpPr txBox="1">
            <a:spLocks noGrp="1"/>
          </p:cNvSpPr>
          <p:nvPr/>
        </p:nvSpPr>
        <p:spPr bwMode="auto">
          <a:xfrm>
            <a:off x="0" y="9443798"/>
            <a:ext cx="2947988" cy="498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179" tIns="45090" rIns="90179" bIns="45090" anchor="b"/>
          <a:lstStyle>
            <a:lvl1pPr defTabSz="884238" eaLnBrk="0" hangingPunct="0">
              <a:spcBef>
                <a:spcPct val="30000"/>
              </a:spcBef>
              <a:defRPr sz="1200">
                <a:solidFill>
                  <a:schemeClr val="tx1"/>
                </a:solidFill>
                <a:latin typeface="Times New Roman" pitchFamily="18" charset="0"/>
              </a:defRPr>
            </a:lvl1pPr>
            <a:lvl2pPr marL="742950" indent="-285750" defTabSz="884238" eaLnBrk="0" hangingPunct="0">
              <a:spcBef>
                <a:spcPct val="30000"/>
              </a:spcBef>
              <a:defRPr sz="1200">
                <a:solidFill>
                  <a:schemeClr val="tx1"/>
                </a:solidFill>
                <a:latin typeface="Times New Roman" pitchFamily="18" charset="0"/>
              </a:defRPr>
            </a:lvl2pPr>
            <a:lvl3pPr marL="1143000" indent="-228600" defTabSz="884238" eaLnBrk="0" hangingPunct="0">
              <a:spcBef>
                <a:spcPct val="30000"/>
              </a:spcBef>
              <a:defRPr sz="1200">
                <a:solidFill>
                  <a:schemeClr val="tx1"/>
                </a:solidFill>
                <a:latin typeface="Times New Roman" pitchFamily="18" charset="0"/>
              </a:defRPr>
            </a:lvl3pPr>
            <a:lvl4pPr marL="1600200" indent="-228600" defTabSz="884238" eaLnBrk="0" hangingPunct="0">
              <a:spcBef>
                <a:spcPct val="30000"/>
              </a:spcBef>
              <a:defRPr sz="1200">
                <a:solidFill>
                  <a:schemeClr val="tx1"/>
                </a:solidFill>
                <a:latin typeface="Times New Roman" pitchFamily="18" charset="0"/>
              </a:defRPr>
            </a:lvl4pPr>
            <a:lvl5pPr marL="2057400" indent="-228600" defTabSz="884238" eaLnBrk="0" hangingPunct="0">
              <a:spcBef>
                <a:spcPct val="30000"/>
              </a:spcBef>
              <a:defRPr sz="1200">
                <a:solidFill>
                  <a:schemeClr val="tx1"/>
                </a:solidFill>
                <a:latin typeface="Times New Roman" pitchFamily="18" charset="0"/>
              </a:defRPr>
            </a:lvl5pPr>
            <a:lvl6pPr marL="2514600" indent="-228600" defTabSz="884238" eaLnBrk="0" fontAlgn="base" hangingPunct="0">
              <a:spcBef>
                <a:spcPct val="30000"/>
              </a:spcBef>
              <a:spcAft>
                <a:spcPct val="0"/>
              </a:spcAft>
              <a:defRPr sz="1200">
                <a:solidFill>
                  <a:schemeClr val="tx1"/>
                </a:solidFill>
                <a:latin typeface="Times New Roman" pitchFamily="18" charset="0"/>
              </a:defRPr>
            </a:lvl6pPr>
            <a:lvl7pPr marL="2971800" indent="-228600" defTabSz="884238" eaLnBrk="0" fontAlgn="base" hangingPunct="0">
              <a:spcBef>
                <a:spcPct val="30000"/>
              </a:spcBef>
              <a:spcAft>
                <a:spcPct val="0"/>
              </a:spcAft>
              <a:defRPr sz="1200">
                <a:solidFill>
                  <a:schemeClr val="tx1"/>
                </a:solidFill>
                <a:latin typeface="Times New Roman" pitchFamily="18" charset="0"/>
              </a:defRPr>
            </a:lvl7pPr>
            <a:lvl8pPr marL="3429000" indent="-228600" defTabSz="884238" eaLnBrk="0" fontAlgn="base" hangingPunct="0">
              <a:spcBef>
                <a:spcPct val="30000"/>
              </a:spcBef>
              <a:spcAft>
                <a:spcPct val="0"/>
              </a:spcAft>
              <a:defRPr sz="1200">
                <a:solidFill>
                  <a:schemeClr val="tx1"/>
                </a:solidFill>
                <a:latin typeface="Times New Roman" pitchFamily="18" charset="0"/>
              </a:defRPr>
            </a:lvl8pPr>
            <a:lvl9pPr marL="3886200" indent="-228600" defTabSz="884238"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50000"/>
              </a:spcBef>
            </a:pPr>
            <a:r>
              <a:rPr lang="en-US" altLang="en-US">
                <a:solidFill>
                  <a:srgbClr val="000000"/>
                </a:solidFill>
              </a:rPr>
              <a:t> </a:t>
            </a:r>
          </a:p>
        </p:txBody>
      </p:sp>
      <p:sp>
        <p:nvSpPr>
          <p:cNvPr id="107526" name="Rectangle 2"/>
          <p:cNvSpPr>
            <a:spLocks noGrp="1" noRot="1" noChangeAspect="1" noTextEdit="1"/>
          </p:cNvSpPr>
          <p:nvPr>
            <p:ph type="sldImg"/>
          </p:nvPr>
        </p:nvSpPr>
        <p:spPr>
          <a:xfrm>
            <a:off x="93663" y="746125"/>
            <a:ext cx="6623050" cy="3725863"/>
          </a:xfrm>
          <a:ln/>
        </p:spPr>
      </p:sp>
      <p:sp>
        <p:nvSpPr>
          <p:cNvPr id="107527" name="Rectangle 3"/>
          <p:cNvSpPr>
            <a:spLocks noGrp="1"/>
          </p:cNvSpPr>
          <p:nvPr>
            <p:ph type="body" idx="1"/>
          </p:nvPr>
        </p:nvSpPr>
        <p:spPr>
          <a:noFill/>
          <a:ln w="9525">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2"/>
                </a:solidFill>
                <a:miter lim="800000"/>
                <a:headEnd/>
                <a:tailEnd/>
              </a14:hiddenLine>
            </a:ext>
          </a:extLst>
        </p:spPr>
        <p:txBody>
          <a:bodyPr lIns="90179" tIns="45090" rIns="90179" bIns="45090"/>
          <a:lstStyle/>
          <a:p>
            <a:endParaRPr lang="en-US" altLang="en-US">
              <a:latin typeface="Arial" pitchFamily="34" charset="0"/>
            </a:endParaRPr>
          </a:p>
        </p:txBody>
      </p:sp>
    </p:spTree>
    <p:extLst>
      <p:ext uri="{BB962C8B-B14F-4D97-AF65-F5344CB8AC3E}">
        <p14:creationId xmlns:p14="http://schemas.microsoft.com/office/powerpoint/2010/main" val="24695972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10.jpeg"/><Relationship Id="rId4"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782763"/>
            <a:ext cx="9144000" cy="1712538"/>
          </a:xfrm>
        </p:spPr>
        <p:txBody>
          <a:bodyPr anchor="ctr" anchorCtr="0">
            <a:normAutofit/>
          </a:bodyPr>
          <a:lstStyle>
            <a:lvl1pPr algn="ctr">
              <a:defRPr sz="4400">
                <a:latin typeface="Century Gothic" panose="020B0502020202020204" pitchFamily="34" charset="0"/>
              </a:defRPr>
            </a:lvl1pPr>
          </a:lstStyle>
          <a:p>
            <a:r>
              <a:rPr lang="en-US" dirty="0"/>
              <a:t>India’s Digital Infrastructure</a:t>
            </a:r>
            <a:br>
              <a:rPr lang="en-US" dirty="0"/>
            </a:br>
            <a:r>
              <a:rPr lang="en-US" dirty="0"/>
              <a:t>-  Status &amp;  Standardization</a:t>
            </a:r>
            <a:endParaRPr lang="en-GB" dirty="0"/>
          </a:p>
        </p:txBody>
      </p:sp>
      <p:sp>
        <p:nvSpPr>
          <p:cNvPr id="9" name="Rectangle 8"/>
          <p:cNvSpPr/>
          <p:nvPr userDrawn="1"/>
        </p:nvSpPr>
        <p:spPr>
          <a:xfrm>
            <a:off x="1954666" y="5244239"/>
            <a:ext cx="8894853" cy="584775"/>
          </a:xfrm>
          <a:prstGeom prst="rect">
            <a:avLst/>
          </a:prstGeom>
        </p:spPr>
        <p:txBody>
          <a:bodyPr wrap="square">
            <a:spAutoFit/>
          </a:bodyPr>
          <a:lstStyle/>
          <a:p>
            <a:pPr algn="ctr"/>
            <a:r>
              <a:rPr lang="en-IN" sz="1800" b="1" spc="180" dirty="0">
                <a:solidFill>
                  <a:srgbClr val="69BFEC"/>
                </a:solidFill>
                <a:latin typeface="Century Gothic" panose="020B0502020202020204" pitchFamily="34" charset="0"/>
              </a:rPr>
              <a:t>2</a:t>
            </a:r>
            <a:r>
              <a:rPr lang="en-IN" sz="1800" b="1" spc="180" baseline="30000" dirty="0">
                <a:solidFill>
                  <a:srgbClr val="69BFEC"/>
                </a:solidFill>
                <a:latin typeface="Century Gothic" panose="020B0502020202020204" pitchFamily="34" charset="0"/>
              </a:rPr>
              <a:t>nd</a:t>
            </a:r>
            <a:r>
              <a:rPr lang="en-IN" sz="1800" b="1" spc="180" dirty="0">
                <a:solidFill>
                  <a:srgbClr val="69BFEC"/>
                </a:solidFill>
                <a:latin typeface="Century Gothic" panose="020B0502020202020204" pitchFamily="34" charset="0"/>
              </a:rPr>
              <a:t> China-South Asia Standardization Cooperation Conference</a:t>
            </a:r>
          </a:p>
          <a:p>
            <a:pPr algn="ctr"/>
            <a:r>
              <a:rPr lang="en-IN" sz="1400" b="1" spc="180" dirty="0">
                <a:solidFill>
                  <a:srgbClr val="69BFEC"/>
                </a:solidFill>
                <a:latin typeface="Century Gothic" panose="020B0502020202020204" pitchFamily="34" charset="0"/>
              </a:rPr>
              <a:t>Sep 18</a:t>
            </a:r>
            <a:r>
              <a:rPr lang="en-IN" sz="1400" b="1" spc="180" baseline="30000" dirty="0">
                <a:solidFill>
                  <a:srgbClr val="69BFEC"/>
                </a:solidFill>
                <a:latin typeface="Century Gothic" panose="020B0502020202020204" pitchFamily="34" charset="0"/>
              </a:rPr>
              <a:t>th</a:t>
            </a:r>
            <a:r>
              <a:rPr lang="en-IN" sz="1400" b="1" spc="180" dirty="0">
                <a:solidFill>
                  <a:srgbClr val="69BFEC"/>
                </a:solidFill>
                <a:latin typeface="Century Gothic" panose="020B0502020202020204" pitchFamily="34" charset="0"/>
              </a:rPr>
              <a:t>, Chengdu China</a:t>
            </a:r>
          </a:p>
        </p:txBody>
      </p:sp>
      <p:sp>
        <p:nvSpPr>
          <p:cNvPr id="13" name="Text Placeholder 2"/>
          <p:cNvSpPr>
            <a:spLocks noGrp="1"/>
          </p:cNvSpPr>
          <p:nvPr>
            <p:ph type="body" idx="1" hasCustomPrompt="1"/>
          </p:nvPr>
        </p:nvSpPr>
        <p:spPr>
          <a:xfrm>
            <a:off x="313361" y="3508641"/>
            <a:ext cx="11514668" cy="1500187"/>
          </a:xfrm>
        </p:spPr>
        <p:txBody>
          <a:bodyPr anchor="ctr" anchorCtr="0">
            <a:noAutofit/>
          </a:bodyPr>
          <a:lstStyle>
            <a:lvl1pPr marL="0" indent="0" algn="ctr">
              <a:buNone/>
              <a:defRPr sz="2400">
                <a:solidFill>
                  <a:schemeClr val="accent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Dinesh Chand Sharma </a:t>
            </a:r>
          </a:p>
          <a:p>
            <a:pPr lvl="0"/>
            <a:r>
              <a:rPr lang="en-US" dirty="0"/>
              <a:t>Director – Standards &amp; Public Policy </a:t>
            </a:r>
          </a:p>
          <a:p>
            <a:pPr lvl="0"/>
            <a:r>
              <a:rPr lang="en-US" dirty="0"/>
              <a:t>European Project SESEI</a:t>
            </a:r>
          </a:p>
        </p:txBody>
      </p:sp>
      <p:pic>
        <p:nvPicPr>
          <p:cNvPr id="15" name="Picture 8" descr="eftalogo.jpg">
            <a:extLst>
              <a:ext uri="{FF2B5EF4-FFF2-40B4-BE49-F238E27FC236}">
                <a16:creationId xmlns:a16="http://schemas.microsoft.com/office/drawing/2014/main" id="{DB7E8971-08B9-4BCF-BE7D-4768C1A0DDA4}"/>
              </a:ext>
            </a:extLst>
          </p:cNvPr>
          <p:cNvPicPr>
            <a:picLocks noChangeAspect="1"/>
          </p:cNvPicPr>
          <p:nvPr userDrawn="1"/>
        </p:nvPicPr>
        <p:blipFill>
          <a:blip r:embed="rId2" cstate="print"/>
          <a:srcRect b="7619"/>
          <a:stretch>
            <a:fillRect/>
          </a:stretch>
        </p:blipFill>
        <p:spPr bwMode="auto">
          <a:xfrm>
            <a:off x="8493220" y="211138"/>
            <a:ext cx="779463" cy="541337"/>
          </a:xfrm>
          <a:prstGeom prst="rect">
            <a:avLst/>
          </a:prstGeom>
          <a:noFill/>
          <a:ln w="9525">
            <a:noFill/>
            <a:miter lim="800000"/>
            <a:headEnd/>
            <a:tailEnd/>
          </a:ln>
        </p:spPr>
      </p:pic>
      <p:pic>
        <p:nvPicPr>
          <p:cNvPr id="17" name="Picture 15" descr="ETSI.gif">
            <a:extLst>
              <a:ext uri="{FF2B5EF4-FFF2-40B4-BE49-F238E27FC236}">
                <a16:creationId xmlns:a16="http://schemas.microsoft.com/office/drawing/2014/main" id="{0BBC0BEE-8470-4BEC-9331-3D69CBA56E73}"/>
              </a:ext>
            </a:extLst>
          </p:cNvPr>
          <p:cNvPicPr>
            <a:picLocks noChangeAspect="1"/>
          </p:cNvPicPr>
          <p:nvPr userDrawn="1"/>
        </p:nvPicPr>
        <p:blipFill>
          <a:blip r:embed="rId3" cstate="print"/>
          <a:srcRect/>
          <a:stretch>
            <a:fillRect/>
          </a:stretch>
        </p:blipFill>
        <p:spPr bwMode="auto">
          <a:xfrm>
            <a:off x="5291233" y="298450"/>
            <a:ext cx="1558925" cy="474663"/>
          </a:xfrm>
          <a:prstGeom prst="rect">
            <a:avLst/>
          </a:prstGeom>
          <a:noFill/>
          <a:ln w="9525">
            <a:noFill/>
            <a:miter lim="800000"/>
            <a:headEnd/>
            <a:tailEnd/>
          </a:ln>
        </p:spPr>
      </p:pic>
      <p:pic>
        <p:nvPicPr>
          <p:cNvPr id="18" name="Picture 13" descr="CEN logo transparent.gif">
            <a:extLst>
              <a:ext uri="{FF2B5EF4-FFF2-40B4-BE49-F238E27FC236}">
                <a16:creationId xmlns:a16="http://schemas.microsoft.com/office/drawing/2014/main" id="{50010B3E-3E49-41DC-BE2A-57DC0C88AE60}"/>
              </a:ext>
            </a:extLst>
          </p:cNvPr>
          <p:cNvPicPr>
            <a:picLocks noChangeAspect="1"/>
          </p:cNvPicPr>
          <p:nvPr userDrawn="1"/>
        </p:nvPicPr>
        <p:blipFill>
          <a:blip r:embed="rId4" cstate="print"/>
          <a:srcRect/>
          <a:stretch>
            <a:fillRect/>
          </a:stretch>
        </p:blipFill>
        <p:spPr bwMode="auto">
          <a:xfrm>
            <a:off x="2895695" y="212725"/>
            <a:ext cx="796925" cy="631825"/>
          </a:xfrm>
          <a:prstGeom prst="rect">
            <a:avLst/>
          </a:prstGeom>
          <a:noFill/>
          <a:ln w="9525">
            <a:noFill/>
            <a:miter lim="800000"/>
            <a:headEnd/>
            <a:tailEnd/>
          </a:ln>
        </p:spPr>
      </p:pic>
      <p:pic>
        <p:nvPicPr>
          <p:cNvPr id="19" name="Picture 14" descr="LogoDefPMS.jpg">
            <a:extLst>
              <a:ext uri="{FF2B5EF4-FFF2-40B4-BE49-F238E27FC236}">
                <a16:creationId xmlns:a16="http://schemas.microsoft.com/office/drawing/2014/main" id="{49274DC7-5128-47C8-A326-A56778282F25}"/>
              </a:ext>
            </a:extLst>
          </p:cNvPr>
          <p:cNvPicPr>
            <a:picLocks noChangeAspect="1"/>
          </p:cNvPicPr>
          <p:nvPr userDrawn="1"/>
        </p:nvPicPr>
        <p:blipFill>
          <a:blip r:embed="rId5" cstate="print"/>
          <a:srcRect/>
          <a:stretch>
            <a:fillRect/>
          </a:stretch>
        </p:blipFill>
        <p:spPr bwMode="auto">
          <a:xfrm>
            <a:off x="3860895" y="225425"/>
            <a:ext cx="1243013" cy="620713"/>
          </a:xfrm>
          <a:prstGeom prst="rect">
            <a:avLst/>
          </a:prstGeom>
          <a:noFill/>
          <a:ln w="9525">
            <a:noFill/>
            <a:miter lim="800000"/>
            <a:headEnd/>
            <a:tailEnd/>
          </a:ln>
        </p:spPr>
      </p:pic>
      <p:pic>
        <p:nvPicPr>
          <p:cNvPr id="20" name="Picture 5" descr="http://rapidis.blogactiv.eu/files/2012/09/European_Commission.png">
            <a:extLst>
              <a:ext uri="{FF2B5EF4-FFF2-40B4-BE49-F238E27FC236}">
                <a16:creationId xmlns:a16="http://schemas.microsoft.com/office/drawing/2014/main" id="{1FAC76AE-227B-48FE-A3EB-BAD234F70E8E}"/>
              </a:ext>
            </a:extLst>
          </p:cNvPr>
          <p:cNvPicPr>
            <a:picLocks noChangeAspect="1" noChangeArrowheads="1"/>
          </p:cNvPicPr>
          <p:nvPr userDrawn="1"/>
        </p:nvPicPr>
        <p:blipFill>
          <a:blip r:embed="rId6" cstate="print"/>
          <a:srcRect/>
          <a:stretch>
            <a:fillRect/>
          </a:stretch>
        </p:blipFill>
        <p:spPr bwMode="auto">
          <a:xfrm>
            <a:off x="7012083" y="19050"/>
            <a:ext cx="1233487" cy="912813"/>
          </a:xfrm>
          <a:prstGeom prst="rect">
            <a:avLst/>
          </a:prstGeom>
          <a:noFill/>
          <a:ln w="9525">
            <a:noFill/>
            <a:miter lim="800000"/>
            <a:headEnd/>
            <a:tailEnd/>
          </a:ln>
        </p:spPr>
      </p:pic>
    </p:spTree>
    <p:extLst>
      <p:ext uri="{BB962C8B-B14F-4D97-AF65-F5344CB8AC3E}">
        <p14:creationId xmlns:p14="http://schemas.microsoft.com/office/powerpoint/2010/main" val="3387831328"/>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199" y="1825625"/>
            <a:ext cx="913553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hasCustomPrompt="1"/>
          </p:nvPr>
        </p:nvSpPr>
        <p:spPr>
          <a:xfrm>
            <a:off x="10109200" y="0"/>
            <a:ext cx="2082800" cy="6176963"/>
          </a:xfrm>
        </p:spPr>
        <p:txBody>
          <a:bodyPr/>
          <a:lstStyle>
            <a:lvl1pPr marL="0" indent="0">
              <a:buNone/>
              <a:defRPr/>
            </a:lvl1pPr>
          </a:lstStyle>
          <a:p>
            <a:pPr lvl="0"/>
            <a:r>
              <a:rPr lang="en-GB" dirty="0"/>
              <a:t>Click to add image</a:t>
            </a:r>
          </a:p>
        </p:txBody>
      </p:sp>
    </p:spTree>
    <p:extLst>
      <p:ext uri="{BB962C8B-B14F-4D97-AF65-F5344CB8AC3E}">
        <p14:creationId xmlns:p14="http://schemas.microsoft.com/office/powerpoint/2010/main" val="35525338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99426544"/>
      </p:ext>
    </p:extLst>
  </p:cSld>
  <p:clrMapOvr>
    <a:masterClrMapping/>
  </p:clrMapOvr>
  <p:hf hdr="0"/>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4046936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76706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DBB37-9D80-4B52-A421-E87E42A4DE6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665103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635226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Tree>
    <p:extLst>
      <p:ext uri="{BB962C8B-B14F-4D97-AF65-F5344CB8AC3E}">
        <p14:creationId xmlns:p14="http://schemas.microsoft.com/office/powerpoint/2010/main" val="1676582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875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2768697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7293633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545296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462794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jpeg"/><Relationship Id="rId2" Type="http://schemas.openxmlformats.org/officeDocument/2006/relationships/slideLayout" Target="../slideLayouts/slideLayout2.xml"/><Relationship Id="rId16" Type="http://schemas.openxmlformats.org/officeDocument/2006/relationships/image" Target="../media/image2.png"/><Relationship Id="rId20"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image" Target="../media/image5.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Text Box 11">
            <a:extLst>
              <a:ext uri="{FF2B5EF4-FFF2-40B4-BE49-F238E27FC236}">
                <a16:creationId xmlns:a16="http://schemas.microsoft.com/office/drawing/2014/main" id="{C5C7125B-1E7F-4A95-9F64-E003E588FFDD}"/>
              </a:ext>
            </a:extLst>
          </p:cNvPr>
          <p:cNvSpPr txBox="1">
            <a:spLocks noChangeArrowheads="1"/>
          </p:cNvSpPr>
          <p:nvPr userDrawn="1"/>
        </p:nvSpPr>
        <p:spPr bwMode="auto">
          <a:xfrm>
            <a:off x="7276011" y="6251871"/>
            <a:ext cx="3469776" cy="400110"/>
          </a:xfrm>
          <a:prstGeom prst="rect">
            <a:avLst/>
          </a:prstGeom>
          <a:noFill/>
          <a:ln>
            <a:noFill/>
          </a:ln>
          <a:effectLs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defRPr/>
            </a:pPr>
            <a:r>
              <a:rPr lang="en-IN" sz="1000" b="1" dirty="0">
                <a:solidFill>
                  <a:schemeClr val="tx2"/>
                </a:solidFill>
                <a:latin typeface="Calibri" pitchFamily="34" charset="0"/>
                <a:ea typeface="Calibri" pitchFamily="34" charset="0"/>
                <a:cs typeface="Calibri" pitchFamily="34" charset="0"/>
              </a:rPr>
              <a:t>2nd China-South Asia Standardization Cooperation Conference</a:t>
            </a:r>
          </a:p>
        </p:txBody>
      </p:sp>
      <p:sp>
        <p:nvSpPr>
          <p:cNvPr id="8" name="Text Box 12">
            <a:extLst>
              <a:ext uri="{FF2B5EF4-FFF2-40B4-BE49-F238E27FC236}">
                <a16:creationId xmlns:a16="http://schemas.microsoft.com/office/drawing/2014/main" id="{A454DD9B-D540-4F92-A9A7-189EE83C9E2F}"/>
              </a:ext>
            </a:extLst>
          </p:cNvPr>
          <p:cNvSpPr txBox="1">
            <a:spLocks noChangeArrowheads="1"/>
          </p:cNvSpPr>
          <p:nvPr userDrawn="1"/>
        </p:nvSpPr>
        <p:spPr bwMode="auto">
          <a:xfrm>
            <a:off x="10745787" y="6524625"/>
            <a:ext cx="608013" cy="244475"/>
          </a:xfrm>
          <a:prstGeom prst="rect">
            <a:avLst/>
          </a:prstGeom>
          <a:noFill/>
          <a:ln>
            <a:noFill/>
          </a:ln>
          <a:effectLs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r>
              <a:rPr lang="en-US" sz="1000" dirty="0">
                <a:solidFill>
                  <a:schemeClr val="tx2"/>
                </a:solidFill>
                <a:latin typeface="Calibri" pitchFamily="34" charset="0"/>
                <a:ea typeface="Calibri" pitchFamily="34" charset="0"/>
                <a:cs typeface="Calibri" pitchFamily="34" charset="0"/>
              </a:rPr>
              <a:t>Slide </a:t>
            </a:r>
            <a:fld id="{B5F5295B-C427-4013-A6FE-38BD15D32FC6}" type="slidenum">
              <a:rPr lang="en-US" sz="1000" smtClean="0">
                <a:solidFill>
                  <a:schemeClr val="tx2"/>
                </a:solidFill>
                <a:latin typeface="Calibri" pitchFamily="34" charset="0"/>
                <a:ea typeface="Calibri" pitchFamily="34" charset="0"/>
                <a:cs typeface="Calibri" pitchFamily="34" charset="0"/>
              </a:rPr>
              <a:pPr>
                <a:defRPr/>
              </a:pPr>
              <a:t>‹#›</a:t>
            </a:fld>
            <a:endParaRPr lang="en-US" sz="1000" dirty="0">
              <a:solidFill>
                <a:schemeClr val="tx2"/>
              </a:solidFill>
              <a:latin typeface="Calibri" pitchFamily="34" charset="0"/>
              <a:ea typeface="Calibri" pitchFamily="34" charset="0"/>
              <a:cs typeface="Calibri" pitchFamily="34" charset="0"/>
            </a:endParaRPr>
          </a:p>
        </p:txBody>
      </p:sp>
      <p:pic>
        <p:nvPicPr>
          <p:cNvPr id="10" name="Picture 6" descr="ETSI.gif">
            <a:extLst>
              <a:ext uri="{FF2B5EF4-FFF2-40B4-BE49-F238E27FC236}">
                <a16:creationId xmlns:a16="http://schemas.microsoft.com/office/drawing/2014/main" id="{0EDF912A-6220-4738-9AB9-5383D20A3709}"/>
              </a:ext>
            </a:extLst>
          </p:cNvPr>
          <p:cNvPicPr>
            <a:picLocks noChangeAspect="1"/>
          </p:cNvPicPr>
          <p:nvPr userDrawn="1"/>
        </p:nvPicPr>
        <p:blipFill>
          <a:blip r:embed="rId15" cstate="print"/>
          <a:srcRect/>
          <a:stretch>
            <a:fillRect/>
          </a:stretch>
        </p:blipFill>
        <p:spPr bwMode="auto">
          <a:xfrm>
            <a:off x="2125074" y="6392863"/>
            <a:ext cx="941388" cy="287337"/>
          </a:xfrm>
          <a:prstGeom prst="rect">
            <a:avLst/>
          </a:prstGeom>
          <a:noFill/>
          <a:ln w="9525">
            <a:noFill/>
            <a:miter lim="800000"/>
            <a:headEnd/>
            <a:tailEnd/>
          </a:ln>
        </p:spPr>
      </p:pic>
      <p:pic>
        <p:nvPicPr>
          <p:cNvPr id="11" name="Picture 13" descr="CEN logo transparent.gif">
            <a:extLst>
              <a:ext uri="{FF2B5EF4-FFF2-40B4-BE49-F238E27FC236}">
                <a16:creationId xmlns:a16="http://schemas.microsoft.com/office/drawing/2014/main" id="{9F3CA419-CD22-48B8-90D9-945A8B9B3EEB}"/>
              </a:ext>
            </a:extLst>
          </p:cNvPr>
          <p:cNvPicPr>
            <a:picLocks noChangeAspect="1"/>
          </p:cNvPicPr>
          <p:nvPr userDrawn="1"/>
        </p:nvPicPr>
        <p:blipFill>
          <a:blip r:embed="rId16" cstate="print"/>
          <a:srcRect/>
          <a:stretch>
            <a:fillRect/>
          </a:stretch>
        </p:blipFill>
        <p:spPr bwMode="auto">
          <a:xfrm>
            <a:off x="866187" y="6392863"/>
            <a:ext cx="374650" cy="295275"/>
          </a:xfrm>
          <a:prstGeom prst="rect">
            <a:avLst/>
          </a:prstGeom>
          <a:noFill/>
          <a:ln w="9525">
            <a:noFill/>
            <a:miter lim="800000"/>
            <a:headEnd/>
            <a:tailEnd/>
          </a:ln>
        </p:spPr>
      </p:pic>
      <p:pic>
        <p:nvPicPr>
          <p:cNvPr id="12" name="Picture 14" descr="LogoDefPMS.jpg">
            <a:extLst>
              <a:ext uri="{FF2B5EF4-FFF2-40B4-BE49-F238E27FC236}">
                <a16:creationId xmlns:a16="http://schemas.microsoft.com/office/drawing/2014/main" id="{F9437BF7-FAEB-4365-AB8D-6662B964CFF1}"/>
              </a:ext>
            </a:extLst>
          </p:cNvPr>
          <p:cNvPicPr>
            <a:picLocks noChangeAspect="1"/>
          </p:cNvPicPr>
          <p:nvPr userDrawn="1"/>
        </p:nvPicPr>
        <p:blipFill>
          <a:blip r:embed="rId17" cstate="print"/>
          <a:srcRect/>
          <a:stretch>
            <a:fillRect/>
          </a:stretch>
        </p:blipFill>
        <p:spPr bwMode="auto">
          <a:xfrm>
            <a:off x="1359899" y="6362700"/>
            <a:ext cx="646113" cy="323850"/>
          </a:xfrm>
          <a:prstGeom prst="rect">
            <a:avLst/>
          </a:prstGeom>
          <a:noFill/>
          <a:ln w="9525">
            <a:noFill/>
            <a:miter lim="800000"/>
            <a:headEnd/>
            <a:tailEnd/>
          </a:ln>
        </p:spPr>
      </p:pic>
      <p:pic>
        <p:nvPicPr>
          <p:cNvPr id="13" name="Picture 8" descr="eftalogo.jpg">
            <a:extLst>
              <a:ext uri="{FF2B5EF4-FFF2-40B4-BE49-F238E27FC236}">
                <a16:creationId xmlns:a16="http://schemas.microsoft.com/office/drawing/2014/main" id="{5CDD838B-254E-4D9F-9FF1-7075A3FF6B87}"/>
              </a:ext>
            </a:extLst>
          </p:cNvPr>
          <p:cNvPicPr>
            <a:picLocks noChangeAspect="1"/>
          </p:cNvPicPr>
          <p:nvPr userDrawn="1"/>
        </p:nvPicPr>
        <p:blipFill>
          <a:blip r:embed="rId18" cstate="print"/>
          <a:srcRect b="7619"/>
          <a:stretch>
            <a:fillRect/>
          </a:stretch>
        </p:blipFill>
        <p:spPr bwMode="auto">
          <a:xfrm>
            <a:off x="4158662" y="6400800"/>
            <a:ext cx="465137" cy="322263"/>
          </a:xfrm>
          <a:prstGeom prst="rect">
            <a:avLst/>
          </a:prstGeom>
          <a:noFill/>
          <a:ln w="9525">
            <a:noFill/>
            <a:miter lim="800000"/>
            <a:headEnd/>
            <a:tailEnd/>
          </a:ln>
        </p:spPr>
      </p:pic>
      <p:pic>
        <p:nvPicPr>
          <p:cNvPr id="14" name="Picture 5" descr="http://rapidis.blogactiv.eu/files/2012/09/European_Commission.png">
            <a:extLst>
              <a:ext uri="{FF2B5EF4-FFF2-40B4-BE49-F238E27FC236}">
                <a16:creationId xmlns:a16="http://schemas.microsoft.com/office/drawing/2014/main" id="{5889C607-D016-4070-B395-0B3668A83E17}"/>
              </a:ext>
            </a:extLst>
          </p:cNvPr>
          <p:cNvPicPr>
            <a:picLocks noChangeAspect="1" noChangeArrowheads="1"/>
          </p:cNvPicPr>
          <p:nvPr userDrawn="1"/>
        </p:nvPicPr>
        <p:blipFill>
          <a:blip r:embed="rId19" cstate="print"/>
          <a:srcRect/>
          <a:stretch>
            <a:fillRect/>
          </a:stretch>
        </p:blipFill>
        <p:spPr bwMode="auto">
          <a:xfrm>
            <a:off x="3155362" y="6243638"/>
            <a:ext cx="835025" cy="619125"/>
          </a:xfrm>
          <a:prstGeom prst="rect">
            <a:avLst/>
          </a:prstGeom>
          <a:noFill/>
          <a:ln w="9525">
            <a:noFill/>
            <a:miter lim="800000"/>
            <a:headEnd/>
            <a:tailEnd/>
          </a:ln>
        </p:spPr>
      </p:pic>
      <p:pic>
        <p:nvPicPr>
          <p:cNvPr id="4" name="Picture 3">
            <a:extLst>
              <a:ext uri="{FF2B5EF4-FFF2-40B4-BE49-F238E27FC236}">
                <a16:creationId xmlns:a16="http://schemas.microsoft.com/office/drawing/2014/main" id="{CB121544-3AE4-4509-B6CA-D188627E8615}"/>
              </a:ext>
            </a:extLst>
          </p:cNvPr>
          <p:cNvPicPr>
            <a:picLocks noChangeAspect="1"/>
          </p:cNvPicPr>
          <p:nvPr userDrawn="1"/>
        </p:nvPicPr>
        <p:blipFill>
          <a:blip r:embed="rId20"/>
          <a:stretch>
            <a:fillRect/>
          </a:stretch>
        </p:blipFill>
        <p:spPr>
          <a:xfrm>
            <a:off x="5152599" y="6311900"/>
            <a:ext cx="1849385" cy="434307"/>
          </a:xfrm>
          <a:prstGeom prst="rect">
            <a:avLst/>
          </a:prstGeom>
        </p:spPr>
      </p:pic>
    </p:spTree>
    <p:extLst>
      <p:ext uri="{BB962C8B-B14F-4D97-AF65-F5344CB8AC3E}">
        <p14:creationId xmlns:p14="http://schemas.microsoft.com/office/powerpoint/2010/main" val="4269428603"/>
      </p:ext>
    </p:extLst>
  </p:cSld>
  <p:clrMap bg1="lt1" tx1="dk1" bg2="lt2" tx2="dk2" accent1="accent1" accent2="accent2" accent3="accent3" accent4="accent4" accent5="accent5" accent6="accent6" hlink="hlink" folHlink="folHlink"/>
  <p:sldLayoutIdLst>
    <p:sldLayoutId id="2147483649" r:id="rId1"/>
    <p:sldLayoutId id="2147483652" r:id="rId2"/>
    <p:sldLayoutId id="2147483650" r:id="rId3"/>
    <p:sldLayoutId id="2147483651" r:id="rId4"/>
    <p:sldLayoutId id="2147483660" r:id="rId5"/>
    <p:sldLayoutId id="2147483661" r:id="rId6"/>
    <p:sldLayoutId id="2147483653" r:id="rId7"/>
    <p:sldLayoutId id="2147483654" r:id="rId8"/>
    <p:sldLayoutId id="2147483655" r:id="rId9"/>
    <p:sldLayoutId id="2147483656" r:id="rId10"/>
    <p:sldLayoutId id="2147483657" r:id="rId11"/>
    <p:sldLayoutId id="2147483658" r:id="rId12"/>
    <p:sldLayoutId id="2147483659" r:id="rId13"/>
  </p:sldLayoutIdLst>
  <p:hf hdr="0"/>
  <p:txStyles>
    <p:titleStyle>
      <a:lvl1pPr algn="l" defTabSz="914400" rtl="0" eaLnBrk="1" latinLnBrk="0" hangingPunct="1">
        <a:lnSpc>
          <a:spcPct val="90000"/>
        </a:lnSpc>
        <a:spcBef>
          <a:spcPct val="0"/>
        </a:spcBef>
        <a:buNone/>
        <a:defRPr sz="4400" kern="1200">
          <a:solidFill>
            <a:schemeClr val="accent1">
              <a:lumMod val="50000"/>
            </a:schemeClr>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Clr>
          <a:schemeClr val="accent1">
            <a:lumMod val="50000"/>
          </a:schemeClr>
        </a:buClr>
        <a:buFont typeface="Arial" panose="020B0604020202020204" pitchFamily="34" charset="0"/>
        <a:buChar char="•"/>
        <a:defRPr sz="2800" kern="1200">
          <a:solidFill>
            <a:schemeClr val="accent1">
              <a:lumMod val="50000"/>
            </a:schemeClr>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Clr>
          <a:schemeClr val="accent1">
            <a:lumMod val="50000"/>
          </a:schemeClr>
        </a:buClr>
        <a:buFont typeface="Arial" panose="020B0604020202020204" pitchFamily="34" charset="0"/>
        <a:buChar char="•"/>
        <a:defRPr sz="2400" kern="1200">
          <a:solidFill>
            <a:schemeClr val="accent1">
              <a:lumMod val="50000"/>
            </a:schemeClr>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Clr>
          <a:schemeClr val="accent1">
            <a:lumMod val="50000"/>
          </a:schemeClr>
        </a:buClr>
        <a:buFont typeface="Arial" panose="020B0604020202020204" pitchFamily="34" charset="0"/>
        <a:buChar char="•"/>
        <a:defRPr sz="2000" kern="1200">
          <a:solidFill>
            <a:schemeClr val="accent1">
              <a:lumMod val="50000"/>
            </a:schemeClr>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Clr>
          <a:schemeClr val="accent1">
            <a:lumMod val="50000"/>
          </a:schemeClr>
        </a:buClr>
        <a:buFont typeface="Arial" panose="020B0604020202020204" pitchFamily="34" charset="0"/>
        <a:buChar char="•"/>
        <a:defRPr sz="1800" kern="1200">
          <a:solidFill>
            <a:schemeClr val="accent1">
              <a:lumMod val="50000"/>
            </a:schemeClr>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Clr>
          <a:schemeClr val="accent1">
            <a:lumMod val="50000"/>
          </a:schemeClr>
        </a:buClr>
        <a:buFont typeface="Arial" panose="020B0604020202020204" pitchFamily="34" charset="0"/>
        <a:buChar char="•"/>
        <a:defRPr sz="1800" kern="1200">
          <a:solidFill>
            <a:schemeClr val="accent1">
              <a:lumMod val="50000"/>
            </a:schemeClr>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diagramLayout" Target="../diagrams/layout1.xml"/><Relationship Id="rId7" Type="http://schemas.openxmlformats.org/officeDocument/2006/relationships/image" Target="../media/image13.png"/><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image" Target="../media/image1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hyperlink" Target="http://www.bis.org.in/bs/bsindex.asp"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hyperlink" Target="http://www.bis.org.in/bs/BIS_Rules_2018.pdf"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www.bis.org.in/bs/BIS_Conformity_Assessment_Regulation_2018_Gazette_Notification.pdf"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6.gi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www.bis.org.in/other/WTOTBTEnquiryPoint.htm"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hyperlink" Target="https://www.crsbis.in/BIS/products.do" TargetMode="External"/><Relationship Id="rId4" Type="http://schemas.openxmlformats.org/officeDocument/2006/relationships/hyperlink" Target="http://www.bis.org.in/cert/bis_ProdUnManCert.htm"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hyperlink" Target="http://www.digitalindia.gov.in/di-initiatives"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9.xml"/><Relationship Id="rId4" Type="http://schemas.openxmlformats.org/officeDocument/2006/relationships/image" Target="file://localhost/Users/kishore.kumar/Desktop/CIFIT_PPT/Source%20files/India%20dotted_Map_IC-05.jpg"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8" Type="http://schemas.openxmlformats.org/officeDocument/2006/relationships/hyperlink" Target="http://tec.gov.in/pdf/M2M/ICT%20deployment%20and%20strategies%20for%20%20Smart%20Cities.pdf" TargetMode="External"/><Relationship Id="rId13" Type="http://schemas.openxmlformats.org/officeDocument/2006/relationships/hyperlink" Target="http://tec.gov.in/pdf/M2M/Communication%20Technologies%20in%20IoT%20domain.pdf" TargetMode="External"/><Relationship Id="rId3" Type="http://schemas.openxmlformats.org/officeDocument/2006/relationships/hyperlink" Target="http://tec.gov.in/pdf/M2M/M2M%20Gateway%20&amp;%20Architecture.pdf" TargetMode="External"/><Relationship Id="rId7" Type="http://schemas.openxmlformats.org/officeDocument/2006/relationships/hyperlink" Target="http://tec.gov.in/pdf/M2M/M2M%20Enablement%20in%20Safety%20&amp;%20Surveillance%20System.pdf" TargetMode="External"/><Relationship Id="rId12" Type="http://schemas.openxmlformats.org/officeDocument/2006/relationships/hyperlink" Target="http://tec.gov.in/pdf/M2M/M2M_IoT%20Enablement%20in%20Smart%20Homes.pdf" TargetMode="External"/><Relationship Id="rId2" Type="http://schemas.openxmlformats.org/officeDocument/2006/relationships/image" Target="../media/image22.jpeg"/><Relationship Id="rId1" Type="http://schemas.openxmlformats.org/officeDocument/2006/relationships/slideLayout" Target="../slideLayouts/slideLayout3.xml"/><Relationship Id="rId6" Type="http://schemas.openxmlformats.org/officeDocument/2006/relationships/hyperlink" Target="http://tec.gov.in/pdf/M2M/M2M%20Enablement%20in%20Remote%20Health%20Management.pdf" TargetMode="External"/><Relationship Id="rId11" Type="http://schemas.openxmlformats.org/officeDocument/2006/relationships/hyperlink" Target="http://tec.gov.in/pdf/M2M/Spectrum%20requirements%20%20for%20PLC%20and%20Low%20power%20RF%20communications.pdf" TargetMode="External"/><Relationship Id="rId5" Type="http://schemas.openxmlformats.org/officeDocument/2006/relationships/hyperlink" Target="http://tec.gov.in/pdf/M2M/M2M%20Enablement%20in%20ITS.pdf" TargetMode="External"/><Relationship Id="rId10" Type="http://schemas.openxmlformats.org/officeDocument/2006/relationships/hyperlink" Target="http://tec.gov.in/pdf/M2M/V2V%20%20V2I%20Radio%20communication%20and%20Embedded%20SIM.pdf" TargetMode="External"/><Relationship Id="rId4" Type="http://schemas.openxmlformats.org/officeDocument/2006/relationships/hyperlink" Target="http://tec.gov.in/pdf/M2M/M2M%20Enablement%20in%20Power%20Sector.pdf" TargetMode="External"/><Relationship Id="rId9" Type="http://schemas.openxmlformats.org/officeDocument/2006/relationships/hyperlink" Target="http://tec.gov.in/pdf/M2M/M2M%20Number%20resource%20requirement%20&amp;%20options.pdf"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tsdsi.org/standards/report/45" TargetMode="External"/><Relationship Id="rId3" Type="http://schemas.openxmlformats.org/officeDocument/2006/relationships/hyperlink" Target="http://tsdsi.org/standards/report/34" TargetMode="External"/><Relationship Id="rId7" Type="http://schemas.openxmlformats.org/officeDocument/2006/relationships/hyperlink" Target="http://tsdsi.org/standards/report/42" TargetMode="External"/><Relationship Id="rId2" Type="http://schemas.openxmlformats.org/officeDocument/2006/relationships/hyperlink" Target="http://tsdsi.org/standards/report/31" TargetMode="External"/><Relationship Id="rId1" Type="http://schemas.openxmlformats.org/officeDocument/2006/relationships/slideLayout" Target="../slideLayouts/slideLayout3.xml"/><Relationship Id="rId6" Type="http://schemas.openxmlformats.org/officeDocument/2006/relationships/hyperlink" Target="http://tsdsi.org/standards/report/40" TargetMode="External"/><Relationship Id="rId11" Type="http://schemas.openxmlformats.org/officeDocument/2006/relationships/hyperlink" Target="http://tsdsi.org/standards/report/48" TargetMode="External"/><Relationship Id="rId5" Type="http://schemas.openxmlformats.org/officeDocument/2006/relationships/hyperlink" Target="http://tsdsi.org/standards/report/38" TargetMode="External"/><Relationship Id="rId10" Type="http://schemas.openxmlformats.org/officeDocument/2006/relationships/hyperlink" Target="http://tsdsi.org/standards/report/47" TargetMode="External"/><Relationship Id="rId4" Type="http://schemas.openxmlformats.org/officeDocument/2006/relationships/hyperlink" Target="http://tsdsi.org/standards/report/36" TargetMode="External"/><Relationship Id="rId9" Type="http://schemas.openxmlformats.org/officeDocument/2006/relationships/hyperlink" Target="http://tsdsi.org/standards/report/46"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hyperlink" Target="mailto:dinesh.chand.sharma@sesei.eu" TargetMode="External"/><Relationship Id="rId2" Type="http://schemas.openxmlformats.org/officeDocument/2006/relationships/image" Target="../media/image24.jpg"/><Relationship Id="rId1" Type="http://schemas.openxmlformats.org/officeDocument/2006/relationships/slideLayout" Target="../slideLayouts/slideLayout9.xml"/><Relationship Id="rId5" Type="http://schemas.openxmlformats.org/officeDocument/2006/relationships/hyperlink" Target="http://www.sesei.in/" TargetMode="External"/><Relationship Id="rId4" Type="http://schemas.openxmlformats.org/officeDocument/2006/relationships/hyperlink" Target="http://www.sese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1679864" y="2161206"/>
            <a:ext cx="8645708" cy="2247508"/>
          </a:xfrm>
        </p:spPr>
        <p:txBody>
          <a:bodyPr>
            <a:noAutofit/>
          </a:bodyPr>
          <a:lstStyle/>
          <a:p>
            <a:br>
              <a:rPr lang="en-GB" b="1" dirty="0"/>
            </a:br>
            <a:r>
              <a:rPr lang="en-GB" b="1" dirty="0"/>
              <a:t>India’s Digital Infrastructure</a:t>
            </a:r>
            <a:br>
              <a:rPr lang="en-GB" b="1" dirty="0"/>
            </a:br>
            <a:r>
              <a:rPr lang="en-GB" b="1" dirty="0"/>
              <a:t>(Status &amp;  Standardization)</a:t>
            </a:r>
            <a:br>
              <a:rPr lang="en-GB" b="1" dirty="0"/>
            </a:br>
            <a:endParaRPr lang="en-GB" b="1" dirty="0"/>
          </a:p>
        </p:txBody>
      </p:sp>
    </p:spTree>
    <p:extLst>
      <p:ext uri="{BB962C8B-B14F-4D97-AF65-F5344CB8AC3E}">
        <p14:creationId xmlns:p14="http://schemas.microsoft.com/office/powerpoint/2010/main" val="1302481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noFill/>
        </p:spPr>
        <p:txBody>
          <a:bodyPr vert="horz" lIns="91440" tIns="45720" rIns="91440" bIns="45720" rtlCol="0" anchor="ctr">
            <a:normAutofit/>
          </a:bodyPr>
          <a:lstStyle/>
          <a:p>
            <a:r>
              <a:rPr lang="en-GB" b="1" dirty="0">
                <a:solidFill>
                  <a:schemeClr val="tx2"/>
                </a:solidFill>
                <a:effectLst>
                  <a:outerShdw blurRad="38100" dist="38100" dir="2700000" algn="tl">
                    <a:srgbClr val="000000">
                      <a:alpha val="43137"/>
                    </a:srgbClr>
                  </a:outerShdw>
                </a:effectLst>
              </a:rPr>
              <a:t>Contents</a:t>
            </a:r>
          </a:p>
        </p:txBody>
      </p:sp>
      <p:sp>
        <p:nvSpPr>
          <p:cNvPr id="6" name="Content Placeholder 5"/>
          <p:cNvSpPr>
            <a:spLocks noGrp="1"/>
          </p:cNvSpPr>
          <p:nvPr>
            <p:ph idx="1"/>
          </p:nvPr>
        </p:nvSpPr>
        <p:spPr>
          <a:xfrm>
            <a:off x="1967366" y="1556793"/>
            <a:ext cx="8115328" cy="4484778"/>
          </a:xfrm>
        </p:spPr>
        <p:txBody>
          <a:bodyPr/>
          <a:lstStyle/>
          <a:p>
            <a:r>
              <a:rPr lang="en-GB" sz="3400" b="1" dirty="0"/>
              <a:t>European Project SESEI in India</a:t>
            </a:r>
          </a:p>
          <a:p>
            <a:r>
              <a:rPr lang="en-GB" sz="3400" b="1" dirty="0"/>
              <a:t>India at a glance</a:t>
            </a:r>
          </a:p>
          <a:p>
            <a:r>
              <a:rPr lang="en-GB" sz="3400" b="1" dirty="0"/>
              <a:t>Indian Standardisation System</a:t>
            </a:r>
          </a:p>
          <a:p>
            <a:pPr lvl="2"/>
            <a:r>
              <a:rPr lang="en-GB" sz="2600" dirty="0"/>
              <a:t>Latest Update &amp; Market Access</a:t>
            </a:r>
          </a:p>
          <a:p>
            <a:r>
              <a:rPr lang="en-GB" sz="3400" b="1" dirty="0"/>
              <a:t>Digital Infrastructure</a:t>
            </a:r>
          </a:p>
          <a:p>
            <a:pPr lvl="2"/>
            <a:r>
              <a:rPr lang="en-GB" sz="2600" dirty="0"/>
              <a:t>Key Policy Initiative &amp; Standardisation</a:t>
            </a:r>
          </a:p>
          <a:p>
            <a:pPr lvl="2"/>
            <a:r>
              <a:rPr lang="en-GB" sz="2600" dirty="0"/>
              <a:t>Challenges </a:t>
            </a:r>
          </a:p>
          <a:p>
            <a:r>
              <a:rPr lang="en-GB" sz="3400" b="1" dirty="0"/>
              <a:t>Conclusion</a:t>
            </a:r>
          </a:p>
          <a:p>
            <a:pPr>
              <a:buFont typeface="Arial" panose="020B0604020202020204" pitchFamily="34" charset="0"/>
              <a:buChar char="•"/>
            </a:pPr>
            <a:endParaRPr lang="en-GB" dirty="0"/>
          </a:p>
          <a:p>
            <a:pPr>
              <a:buFont typeface="Arial" panose="020B0604020202020204" pitchFamily="34" charset="0"/>
              <a:buChar char="•"/>
            </a:pPr>
            <a:endParaRPr lang="en-GB" sz="3600" dirty="0"/>
          </a:p>
          <a:p>
            <a:pPr marL="0" indent="0"/>
            <a:endParaRPr lang="en-GB" sz="3600" dirty="0"/>
          </a:p>
          <a:p>
            <a:pPr>
              <a:buFont typeface="Arial" panose="020B0604020202020204" pitchFamily="34" charset="0"/>
              <a:buChar char="•"/>
            </a:pPr>
            <a:endParaRPr lang="en-GB" dirty="0"/>
          </a:p>
          <a:p>
            <a:pPr marL="0" indent="0"/>
            <a:endParaRPr lang="en-GB" dirty="0"/>
          </a:p>
        </p:txBody>
      </p:sp>
    </p:spTree>
    <p:extLst>
      <p:ext uri="{BB962C8B-B14F-4D97-AF65-F5344CB8AC3E}">
        <p14:creationId xmlns:p14="http://schemas.microsoft.com/office/powerpoint/2010/main" val="441554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842168"/>
            <a:ext cx="10515600" cy="2852737"/>
          </a:xfrm>
        </p:spPr>
        <p:txBody>
          <a:bodyPr/>
          <a:lstStyle/>
          <a:p>
            <a:pPr algn="ctr"/>
            <a:r>
              <a:rPr lang="en-GB" dirty="0">
                <a:solidFill>
                  <a:schemeClr val="bg1"/>
                </a:solidFill>
              </a:rPr>
              <a:t>European Project SESEI in India</a:t>
            </a:r>
          </a:p>
        </p:txBody>
      </p:sp>
      <p:sp>
        <p:nvSpPr>
          <p:cNvPr id="3" name="Text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2798896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normAutofit/>
          </a:bodyPr>
          <a:lstStyle/>
          <a:p>
            <a:r>
              <a:rPr lang="en-GB" sz="4000" b="1" dirty="0">
                <a:solidFill>
                  <a:schemeClr val="tx2"/>
                </a:solidFill>
                <a:effectLst>
                  <a:outerShdw blurRad="38100" dist="38100" dir="2700000" algn="tl">
                    <a:srgbClr val="000000">
                      <a:alpha val="43137"/>
                    </a:srgbClr>
                  </a:outerShdw>
                </a:effectLst>
              </a:rPr>
              <a:t>SESEI project &amp; its Priority Sector</a:t>
            </a:r>
          </a:p>
        </p:txBody>
      </p:sp>
      <p:sp>
        <p:nvSpPr>
          <p:cNvPr id="5" name="Content Placeholder 4"/>
          <p:cNvSpPr>
            <a:spLocks noGrp="1"/>
          </p:cNvSpPr>
          <p:nvPr>
            <p:ph idx="1"/>
          </p:nvPr>
        </p:nvSpPr>
        <p:spPr>
          <a:xfrm>
            <a:off x="1611738" y="1506860"/>
            <a:ext cx="9073008" cy="4104455"/>
          </a:xfrm>
        </p:spPr>
        <p:txBody>
          <a:bodyPr/>
          <a:lstStyle/>
          <a:p>
            <a:pPr marL="266700" indent="-266700">
              <a:spcBef>
                <a:spcPts val="0"/>
              </a:spcBef>
              <a:spcAft>
                <a:spcPts val="900"/>
              </a:spcAft>
            </a:pPr>
            <a:endParaRPr lang="en-GB" dirty="0"/>
          </a:p>
          <a:p>
            <a:pPr marL="266700" indent="-266700">
              <a:lnSpc>
                <a:spcPct val="150000"/>
              </a:lnSpc>
              <a:spcBef>
                <a:spcPts val="0"/>
              </a:spcBef>
              <a:spcAft>
                <a:spcPts val="900"/>
              </a:spcAft>
            </a:pPr>
            <a:endParaRPr lang="en-GB" sz="2400" dirty="0"/>
          </a:p>
          <a:p>
            <a:pPr marL="266700" indent="-266700">
              <a:spcBef>
                <a:spcPts val="900"/>
              </a:spcBef>
              <a:spcAft>
                <a:spcPts val="900"/>
              </a:spcAft>
            </a:pPr>
            <a:endParaRPr lang="en-GB" sz="2400" dirty="0"/>
          </a:p>
        </p:txBody>
      </p:sp>
      <p:sp>
        <p:nvSpPr>
          <p:cNvPr id="7" name="Content Placeholder 4"/>
          <p:cNvSpPr txBox="1">
            <a:spLocks/>
          </p:cNvSpPr>
          <p:nvPr/>
        </p:nvSpPr>
        <p:spPr bwMode="auto">
          <a:xfrm>
            <a:off x="838199" y="1506860"/>
            <a:ext cx="11049001" cy="4697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ts val="600"/>
              </a:spcBef>
              <a:spcAft>
                <a:spcPts val="0"/>
              </a:spcAft>
              <a:buClr>
                <a:srgbClr val="1E887F"/>
              </a:buClr>
              <a:defRPr sz="2400" kern="1200">
                <a:solidFill>
                  <a:schemeClr val="tx2"/>
                </a:solidFill>
                <a:latin typeface="Verdana" pitchFamily="34" charset="0"/>
                <a:ea typeface="Verdana" pitchFamily="34" charset="0"/>
                <a:cs typeface="Verdana" pitchFamily="34" charset="0"/>
              </a:defRPr>
            </a:lvl1pPr>
            <a:lvl2pPr marL="742950" indent="-285750" algn="l" rtl="0" eaLnBrk="1" fontAlgn="base" hangingPunct="1">
              <a:spcBef>
                <a:spcPts val="600"/>
              </a:spcBef>
              <a:spcAft>
                <a:spcPts val="0"/>
              </a:spcAft>
              <a:buClr>
                <a:srgbClr val="1E887F"/>
              </a:buClr>
              <a:buFont typeface="Arial" pitchFamily="34" charset="0"/>
              <a:buChar char="•"/>
              <a:defRPr sz="2200" kern="1200">
                <a:solidFill>
                  <a:schemeClr val="tx2"/>
                </a:solidFill>
                <a:latin typeface="Verdana" pitchFamily="34" charset="0"/>
                <a:ea typeface="Verdana" pitchFamily="34" charset="0"/>
                <a:cs typeface="Verdana" pitchFamily="34" charset="0"/>
              </a:defRPr>
            </a:lvl2pPr>
            <a:lvl3pPr marL="1143000" indent="-228600" algn="l" rtl="0" eaLnBrk="1" fontAlgn="base" hangingPunct="1">
              <a:spcBef>
                <a:spcPts val="600"/>
              </a:spcBef>
              <a:spcAft>
                <a:spcPts val="0"/>
              </a:spcAft>
              <a:buClr>
                <a:srgbClr val="1E887F"/>
              </a:buClr>
              <a:buFont typeface="Calibri" pitchFamily="34" charset="0"/>
              <a:buChar char="–"/>
              <a:defRPr sz="2000" kern="1200">
                <a:solidFill>
                  <a:schemeClr val="tx2"/>
                </a:solidFill>
                <a:latin typeface="Verdana" pitchFamily="34" charset="0"/>
                <a:ea typeface="Verdana" pitchFamily="34" charset="0"/>
                <a:cs typeface="Verdana" pitchFamily="34" charset="0"/>
              </a:defRPr>
            </a:lvl3pPr>
            <a:lvl4pPr marL="1600200" indent="-228600" algn="l" rtl="0" eaLnBrk="1" fontAlgn="base" hangingPunct="1">
              <a:spcBef>
                <a:spcPts val="600"/>
              </a:spcBef>
              <a:spcAft>
                <a:spcPts val="0"/>
              </a:spcAft>
              <a:buClr>
                <a:srgbClr val="1E887F"/>
              </a:buClr>
              <a:buFont typeface="Arial" pitchFamily="34" charset="0"/>
              <a:buChar char="»"/>
              <a:defRPr sz="1800" kern="1200">
                <a:solidFill>
                  <a:schemeClr val="tx2"/>
                </a:solidFill>
                <a:latin typeface="Verdana" pitchFamily="34" charset="0"/>
                <a:ea typeface="Verdana" pitchFamily="34" charset="0"/>
                <a:cs typeface="Verdana" pitchFamily="34" charset="0"/>
              </a:defRPr>
            </a:lvl4pPr>
            <a:lvl5pPr marL="2057400" indent="-228600" algn="l" rtl="0" eaLnBrk="1" fontAlgn="base" hangingPunct="1">
              <a:spcBef>
                <a:spcPct val="20000"/>
              </a:spcBef>
              <a:spcAft>
                <a:spcPct val="0"/>
              </a:spcAft>
              <a:buClr>
                <a:srgbClr val="00449E"/>
              </a:buClr>
              <a:buFont typeface="Arial" pitchFamily="34" charset="0"/>
              <a:buChar char="•"/>
              <a:defRPr sz="1000" i="1"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66700" indent="-266700">
              <a:spcAft>
                <a:spcPts val="1200"/>
              </a:spcAft>
              <a:buFont typeface="Arial" panose="020B0604020202020204" pitchFamily="34" charset="0"/>
              <a:buChar char="•"/>
            </a:pPr>
            <a:r>
              <a:rPr lang="en-GB" sz="2000" dirty="0">
                <a:latin typeface="Century Gothic" panose="020B0502020202020204" pitchFamily="34" charset="0"/>
              </a:rPr>
              <a:t>Co-financed by ESO, EC, EFTA (ca. 1 MEUR), Lead by ETSI and Project Steering Committee monitor the project progress</a:t>
            </a:r>
          </a:p>
          <a:p>
            <a:pPr marL="266700" indent="-266700">
              <a:spcAft>
                <a:spcPts val="1200"/>
              </a:spcAft>
              <a:buFont typeface="Arial" panose="020B0604020202020204" pitchFamily="34" charset="0"/>
              <a:buChar char="•"/>
            </a:pPr>
            <a:r>
              <a:rPr lang="en-GB" sz="2000" dirty="0">
                <a:latin typeface="Century Gothic" panose="020B0502020202020204" pitchFamily="34" charset="0"/>
              </a:rPr>
              <a:t>Project Objectives:</a:t>
            </a:r>
          </a:p>
          <a:p>
            <a:pPr marL="666750" lvl="2" indent="-266700">
              <a:lnSpc>
                <a:spcPct val="80000"/>
              </a:lnSpc>
              <a:spcBef>
                <a:spcPts val="0"/>
              </a:spcBef>
              <a:spcAft>
                <a:spcPts val="600"/>
              </a:spcAft>
            </a:pPr>
            <a:r>
              <a:rPr lang="en-IN" altLang="en-US" sz="1800" dirty="0">
                <a:latin typeface="Century Gothic" panose="020B0502020202020204" pitchFamily="34" charset="0"/>
              </a:rPr>
              <a:t>to promote the European standardization model, best practices and standards in India and facilitate dialogue</a:t>
            </a:r>
          </a:p>
          <a:p>
            <a:pPr marL="666750" lvl="2" indent="-266700">
              <a:lnSpc>
                <a:spcPct val="80000"/>
              </a:lnSpc>
              <a:spcBef>
                <a:spcPts val="0"/>
              </a:spcBef>
              <a:spcAft>
                <a:spcPts val="600"/>
              </a:spcAft>
            </a:pPr>
            <a:r>
              <a:rPr lang="en-IN" altLang="en-US" sz="1800" dirty="0">
                <a:latin typeface="Century Gothic" panose="020B0502020202020204" pitchFamily="34" charset="0"/>
              </a:rPr>
              <a:t>to improve contacts between partners and relevant players in the Indian administration, industry and standardization bodies</a:t>
            </a:r>
          </a:p>
          <a:p>
            <a:pPr marL="666750" lvl="2" indent="-266700">
              <a:lnSpc>
                <a:spcPct val="80000"/>
              </a:lnSpc>
              <a:spcBef>
                <a:spcPts val="0"/>
              </a:spcBef>
              <a:spcAft>
                <a:spcPts val="600"/>
              </a:spcAft>
            </a:pPr>
            <a:r>
              <a:rPr lang="en-IN" altLang="en-US" sz="1800" dirty="0">
                <a:latin typeface="Century Gothic" panose="020B0502020202020204" pitchFamily="34" charset="0"/>
              </a:rPr>
              <a:t>to monitor and gather regulatory and standardization intelligence and raise level of awareness</a:t>
            </a:r>
          </a:p>
          <a:p>
            <a:pPr marL="666750" lvl="2" indent="-266700">
              <a:lnSpc>
                <a:spcPct val="80000"/>
              </a:lnSpc>
              <a:spcBef>
                <a:spcPts val="0"/>
              </a:spcBef>
              <a:spcAft>
                <a:spcPts val="600"/>
              </a:spcAft>
            </a:pPr>
            <a:r>
              <a:rPr lang="en-IN" altLang="en-US" sz="1800" dirty="0">
                <a:latin typeface="Century Gothic" panose="020B0502020202020204" pitchFamily="34" charset="0"/>
              </a:rPr>
              <a:t>to facilitate technical discussions</a:t>
            </a:r>
          </a:p>
          <a:p>
            <a:pPr marL="666750" lvl="2" indent="-266700">
              <a:lnSpc>
                <a:spcPct val="80000"/>
              </a:lnSpc>
              <a:spcBef>
                <a:spcPts val="0"/>
              </a:spcBef>
              <a:spcAft>
                <a:spcPts val="600"/>
              </a:spcAft>
            </a:pPr>
            <a:r>
              <a:rPr lang="en-IN" altLang="en-US" sz="1800" dirty="0">
                <a:latin typeface="Century Gothic" panose="020B0502020202020204" pitchFamily="34" charset="0"/>
              </a:rPr>
              <a:t>to build and animate a network of specialists (among stakeholders and stakeholder’s memberships) capable of addressing specific and/or technical issues;</a:t>
            </a:r>
          </a:p>
          <a:p>
            <a:pPr marL="666750" lvl="2" indent="-266700">
              <a:lnSpc>
                <a:spcPct val="80000"/>
              </a:lnSpc>
              <a:spcBef>
                <a:spcPts val="0"/>
              </a:spcBef>
              <a:spcAft>
                <a:spcPts val="600"/>
              </a:spcAft>
            </a:pPr>
            <a:r>
              <a:rPr lang="en-GB" sz="1800" dirty="0">
                <a:latin typeface="Century Gothic" panose="020B0502020202020204" pitchFamily="34" charset="0"/>
              </a:rPr>
              <a:t>To help EU/INDIA Industry on queries around Standards &amp; Reg.</a:t>
            </a:r>
          </a:p>
          <a:p>
            <a:pPr>
              <a:spcAft>
                <a:spcPts val="1200"/>
              </a:spcAft>
              <a:buFont typeface="Arial" panose="020B0604020202020204" pitchFamily="34" charset="0"/>
              <a:buChar char="•"/>
            </a:pPr>
            <a:r>
              <a:rPr lang="en-GB" sz="2000" dirty="0">
                <a:latin typeface="Century Gothic" panose="020B0502020202020204" pitchFamily="34" charset="0"/>
              </a:rPr>
              <a:t>Priority Sectors: Automotive, ICT, Electrical Equipment incl. Consumer Electronics and Smart Cities</a:t>
            </a:r>
          </a:p>
        </p:txBody>
      </p:sp>
    </p:spTree>
    <p:extLst>
      <p:ext uri="{BB962C8B-B14F-4D97-AF65-F5344CB8AC3E}">
        <p14:creationId xmlns:p14="http://schemas.microsoft.com/office/powerpoint/2010/main" val="2351108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842168"/>
            <a:ext cx="10515600" cy="2852737"/>
          </a:xfrm>
        </p:spPr>
        <p:txBody>
          <a:bodyPr/>
          <a:lstStyle/>
          <a:p>
            <a:pPr algn="ctr"/>
            <a:r>
              <a:rPr lang="en-GB" dirty="0">
                <a:solidFill>
                  <a:schemeClr val="bg1"/>
                </a:solidFill>
              </a:rPr>
              <a:t>India at a glance</a:t>
            </a:r>
          </a:p>
        </p:txBody>
      </p:sp>
      <p:sp>
        <p:nvSpPr>
          <p:cNvPr id="3" name="Text Placeholder 2"/>
          <p:cNvSpPr>
            <a:spLocks noGrp="1"/>
          </p:cNvSpPr>
          <p:nvPr>
            <p:ph type="body" idx="1"/>
          </p:nvPr>
        </p:nvSpPr>
        <p:spPr/>
        <p:txBody>
          <a:bodyPr/>
          <a:lstStyle/>
          <a:p>
            <a:r>
              <a:rPr lang="en-GB" dirty="0">
                <a:solidFill>
                  <a:schemeClr val="bg1"/>
                </a:solidFill>
              </a:rPr>
              <a:t>Growing Economy</a:t>
            </a:r>
          </a:p>
        </p:txBody>
      </p:sp>
    </p:spTree>
    <p:extLst>
      <p:ext uri="{BB962C8B-B14F-4D97-AF65-F5344CB8AC3E}">
        <p14:creationId xmlns:p14="http://schemas.microsoft.com/office/powerpoint/2010/main" val="37486412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p:txBody>
          <a:bodyPr/>
          <a:lstStyle/>
          <a:p>
            <a:endParaRPr lang="en-US" dirty="0">
              <a:solidFill>
                <a:prstClr val="black">
                  <a:tint val="75000"/>
                </a:prstClr>
              </a:solidFill>
            </a:endParaRPr>
          </a:p>
        </p:txBody>
      </p:sp>
      <p:sp>
        <p:nvSpPr>
          <p:cNvPr id="8" name="Title 1"/>
          <p:cNvSpPr>
            <a:spLocks noGrp="1"/>
          </p:cNvSpPr>
          <p:nvPr>
            <p:ph type="title"/>
          </p:nvPr>
        </p:nvSpPr>
        <p:spPr>
          <a:xfrm>
            <a:off x="1009933" y="184666"/>
            <a:ext cx="6347048" cy="1152128"/>
          </a:xfrm>
          <a:noFill/>
        </p:spPr>
        <p:txBody>
          <a:bodyPr>
            <a:normAutofit/>
          </a:bodyPr>
          <a:lstStyle/>
          <a:p>
            <a:r>
              <a:rPr lang="en-GB" sz="4000" b="1" dirty="0">
                <a:solidFill>
                  <a:schemeClr val="tx2"/>
                </a:solidFill>
                <a:effectLst>
                  <a:outerShdw blurRad="38100" dist="38100" dir="2700000" algn="tl">
                    <a:srgbClr val="000000">
                      <a:alpha val="43137"/>
                    </a:srgbClr>
                  </a:outerShdw>
                </a:effectLst>
              </a:rPr>
              <a:t>India at a glance</a:t>
            </a:r>
          </a:p>
        </p:txBody>
      </p:sp>
      <p:sp>
        <p:nvSpPr>
          <p:cNvPr id="2" name="TextBox 1"/>
          <p:cNvSpPr txBox="1"/>
          <p:nvPr/>
        </p:nvSpPr>
        <p:spPr>
          <a:xfrm>
            <a:off x="1343472" y="0"/>
            <a:ext cx="637728" cy="369332"/>
          </a:xfrm>
          <a:prstGeom prst="rect">
            <a:avLst/>
          </a:prstGeom>
          <a:solidFill>
            <a:schemeClr val="bg1"/>
          </a:solidFill>
          <a:ln>
            <a:solidFill>
              <a:schemeClr val="bg1"/>
            </a:solidFill>
          </a:ln>
        </p:spPr>
        <p:txBody>
          <a:bodyPr wrap="square" rtlCol="0">
            <a:spAutoFit/>
          </a:bodyPr>
          <a:lstStyle/>
          <a:p>
            <a:endParaRPr lang="en-GB" dirty="0"/>
          </a:p>
        </p:txBody>
      </p:sp>
      <p:sp>
        <p:nvSpPr>
          <p:cNvPr id="9" name="Content Placeholder 5"/>
          <p:cNvSpPr>
            <a:spLocks noGrp="1"/>
          </p:cNvSpPr>
          <p:nvPr>
            <p:ph idx="1"/>
          </p:nvPr>
        </p:nvSpPr>
        <p:spPr>
          <a:xfrm>
            <a:off x="1967366" y="1556793"/>
            <a:ext cx="8115328" cy="3705275"/>
          </a:xfrm>
        </p:spPr>
        <p:txBody>
          <a:bodyPr/>
          <a:lstStyle/>
          <a:p>
            <a:pPr>
              <a:buFont typeface="Arial" panose="020B0604020202020204" pitchFamily="34" charset="0"/>
              <a:buChar char="•"/>
            </a:pPr>
            <a:endParaRPr lang="en-GB" dirty="0"/>
          </a:p>
          <a:p>
            <a:pPr>
              <a:buFont typeface="Arial" panose="020B0604020202020204" pitchFamily="34" charset="0"/>
              <a:buChar char="•"/>
            </a:pPr>
            <a:endParaRPr lang="en-GB" sz="3600" dirty="0"/>
          </a:p>
          <a:p>
            <a:pPr marL="0" indent="0"/>
            <a:endParaRPr lang="en-GB" sz="3600" dirty="0"/>
          </a:p>
          <a:p>
            <a:pPr>
              <a:buFont typeface="Arial" panose="020B0604020202020204" pitchFamily="34" charset="0"/>
              <a:buChar char="•"/>
            </a:pPr>
            <a:endParaRPr lang="en-GB" dirty="0"/>
          </a:p>
          <a:p>
            <a:pPr marL="0" indent="0"/>
            <a:endParaRPr lang="en-GB" dirty="0"/>
          </a:p>
        </p:txBody>
      </p:sp>
      <p:sp>
        <p:nvSpPr>
          <p:cNvPr id="10" name="Content Placeholder 4"/>
          <p:cNvSpPr txBox="1">
            <a:spLocks/>
          </p:cNvSpPr>
          <p:nvPr/>
        </p:nvSpPr>
        <p:spPr bwMode="auto">
          <a:xfrm>
            <a:off x="1009933" y="1506860"/>
            <a:ext cx="10017457" cy="4104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ts val="600"/>
              </a:spcBef>
              <a:spcAft>
                <a:spcPts val="0"/>
              </a:spcAft>
              <a:buClr>
                <a:srgbClr val="1E887F"/>
              </a:buClr>
              <a:defRPr sz="2400" kern="1200">
                <a:solidFill>
                  <a:schemeClr val="tx2"/>
                </a:solidFill>
                <a:latin typeface="Verdana" pitchFamily="34" charset="0"/>
                <a:ea typeface="Verdana" pitchFamily="34" charset="0"/>
                <a:cs typeface="Verdana" pitchFamily="34" charset="0"/>
              </a:defRPr>
            </a:lvl1pPr>
            <a:lvl2pPr marL="742950" indent="-285750" algn="l" rtl="0" eaLnBrk="1" fontAlgn="base" hangingPunct="1">
              <a:spcBef>
                <a:spcPts val="600"/>
              </a:spcBef>
              <a:spcAft>
                <a:spcPts val="0"/>
              </a:spcAft>
              <a:buClr>
                <a:srgbClr val="1E887F"/>
              </a:buClr>
              <a:buFont typeface="Arial" pitchFamily="34" charset="0"/>
              <a:buChar char="•"/>
              <a:defRPr sz="2200" kern="1200">
                <a:solidFill>
                  <a:schemeClr val="tx2"/>
                </a:solidFill>
                <a:latin typeface="Verdana" pitchFamily="34" charset="0"/>
                <a:ea typeface="Verdana" pitchFamily="34" charset="0"/>
                <a:cs typeface="Verdana" pitchFamily="34" charset="0"/>
              </a:defRPr>
            </a:lvl2pPr>
            <a:lvl3pPr marL="1143000" indent="-228600" algn="l" rtl="0" eaLnBrk="1" fontAlgn="base" hangingPunct="1">
              <a:spcBef>
                <a:spcPts val="600"/>
              </a:spcBef>
              <a:spcAft>
                <a:spcPts val="0"/>
              </a:spcAft>
              <a:buClr>
                <a:srgbClr val="1E887F"/>
              </a:buClr>
              <a:buFont typeface="Calibri" pitchFamily="34" charset="0"/>
              <a:buChar char="–"/>
              <a:defRPr sz="2000" kern="1200">
                <a:solidFill>
                  <a:schemeClr val="tx2"/>
                </a:solidFill>
                <a:latin typeface="Verdana" pitchFamily="34" charset="0"/>
                <a:ea typeface="Verdana" pitchFamily="34" charset="0"/>
                <a:cs typeface="Verdana" pitchFamily="34" charset="0"/>
              </a:defRPr>
            </a:lvl3pPr>
            <a:lvl4pPr marL="1600200" indent="-228600" algn="l" rtl="0" eaLnBrk="1" fontAlgn="base" hangingPunct="1">
              <a:spcBef>
                <a:spcPts val="600"/>
              </a:spcBef>
              <a:spcAft>
                <a:spcPts val="0"/>
              </a:spcAft>
              <a:buClr>
                <a:srgbClr val="1E887F"/>
              </a:buClr>
              <a:buFont typeface="Arial" pitchFamily="34" charset="0"/>
              <a:buChar char="»"/>
              <a:defRPr sz="1800" kern="1200">
                <a:solidFill>
                  <a:schemeClr val="tx2"/>
                </a:solidFill>
                <a:latin typeface="Verdana" pitchFamily="34" charset="0"/>
                <a:ea typeface="Verdana" pitchFamily="34" charset="0"/>
                <a:cs typeface="Verdana" pitchFamily="34" charset="0"/>
              </a:defRPr>
            </a:lvl4pPr>
            <a:lvl5pPr marL="2057400" indent="-228600" algn="l" rtl="0" eaLnBrk="1" fontAlgn="base" hangingPunct="1">
              <a:spcBef>
                <a:spcPct val="20000"/>
              </a:spcBef>
              <a:spcAft>
                <a:spcPct val="0"/>
              </a:spcAft>
              <a:buClr>
                <a:srgbClr val="00449E"/>
              </a:buClr>
              <a:buFont typeface="Arial" pitchFamily="34" charset="0"/>
              <a:buChar char="•"/>
              <a:defRPr sz="1000" i="1"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66700" indent="-266700">
              <a:spcBef>
                <a:spcPts val="900"/>
              </a:spcBef>
              <a:spcAft>
                <a:spcPts val="900"/>
              </a:spcAft>
              <a:buFont typeface="Arial" panose="020B0604020202020204" pitchFamily="34" charset="0"/>
              <a:buChar char="•"/>
            </a:pPr>
            <a:r>
              <a:rPr lang="en-GB" sz="2800" dirty="0">
                <a:latin typeface="Century Gothic" panose="020B0502020202020204" pitchFamily="34" charset="0"/>
              </a:rPr>
              <a:t>Population : 1.324 billion </a:t>
            </a:r>
          </a:p>
          <a:p>
            <a:pPr marL="266700" indent="-266700">
              <a:spcBef>
                <a:spcPts val="900"/>
              </a:spcBef>
              <a:spcAft>
                <a:spcPts val="900"/>
              </a:spcAft>
              <a:buFont typeface="Arial" panose="020B0604020202020204" pitchFamily="34" charset="0"/>
              <a:buChar char="•"/>
            </a:pPr>
            <a:r>
              <a:rPr lang="en-GB" sz="2800" dirty="0">
                <a:latin typeface="Century Gothic" panose="020B0502020202020204" pitchFamily="34" charset="0"/>
              </a:rPr>
              <a:t>GDP 2.26 Trillion Dollar</a:t>
            </a:r>
          </a:p>
          <a:p>
            <a:pPr marL="266700" indent="-266700">
              <a:spcBef>
                <a:spcPts val="900"/>
              </a:spcBef>
              <a:spcAft>
                <a:spcPts val="900"/>
              </a:spcAft>
              <a:buFont typeface="Arial" panose="020B0604020202020204" pitchFamily="34" charset="0"/>
              <a:buChar char="•"/>
            </a:pPr>
            <a:r>
              <a:rPr lang="en-GB" sz="2800" dirty="0">
                <a:latin typeface="Century Gothic" panose="020B0502020202020204" pitchFamily="34" charset="0"/>
              </a:rPr>
              <a:t>CO</a:t>
            </a:r>
            <a:r>
              <a:rPr lang="en-GB" sz="2800" baseline="-25000" dirty="0">
                <a:latin typeface="Century Gothic" panose="020B0502020202020204" pitchFamily="34" charset="0"/>
              </a:rPr>
              <a:t>2</a:t>
            </a:r>
            <a:r>
              <a:rPr lang="en-GB" sz="2800" dirty="0">
                <a:latin typeface="Century Gothic" panose="020B0502020202020204" pitchFamily="34" charset="0"/>
              </a:rPr>
              <a:t> emissions – 1.73 metric tons per capita (world = 4.97) %</a:t>
            </a:r>
          </a:p>
          <a:p>
            <a:pPr marL="266700" indent="-266700">
              <a:spcBef>
                <a:spcPts val="900"/>
              </a:spcBef>
              <a:spcAft>
                <a:spcPts val="900"/>
              </a:spcAft>
              <a:buFont typeface="Arial" panose="020B0604020202020204" pitchFamily="34" charset="0"/>
              <a:buChar char="•"/>
            </a:pPr>
            <a:r>
              <a:rPr lang="en-GB" sz="2800" dirty="0">
                <a:latin typeface="Century Gothic" panose="020B0502020202020204" pitchFamily="34" charset="0"/>
              </a:rPr>
              <a:t>Main industry sectors : textiles, chemicals, food processing, steel, transportation equipment, cement, mining, petroleum, machinery, software and pharmaceuticals </a:t>
            </a:r>
          </a:p>
          <a:p>
            <a:pPr marL="266700" indent="-266700">
              <a:spcBef>
                <a:spcPts val="900"/>
              </a:spcBef>
              <a:spcAft>
                <a:spcPts val="900"/>
              </a:spcAft>
              <a:buFont typeface="Arial" panose="020B0604020202020204" pitchFamily="34" charset="0"/>
              <a:buChar char="•"/>
            </a:pPr>
            <a:endParaRPr lang="en-GB" sz="2800" dirty="0"/>
          </a:p>
        </p:txBody>
      </p:sp>
    </p:spTree>
    <p:extLst>
      <p:ext uri="{BB962C8B-B14F-4D97-AF65-F5344CB8AC3E}">
        <p14:creationId xmlns:p14="http://schemas.microsoft.com/office/powerpoint/2010/main" val="28843546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india fastest growing economy">
            <a:extLst>
              <a:ext uri="{FF2B5EF4-FFF2-40B4-BE49-F238E27FC236}">
                <a16:creationId xmlns:a16="http://schemas.microsoft.com/office/drawing/2014/main" id="{0AB4F60D-AF55-4464-B548-B6B50A1BA3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011" y="976512"/>
            <a:ext cx="5862639" cy="390842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i.wsj.net/public/resources/images/BN-GK837_iworld_G_20150114031400.jpg">
            <a:extLst>
              <a:ext uri="{FF2B5EF4-FFF2-40B4-BE49-F238E27FC236}">
                <a16:creationId xmlns:a16="http://schemas.microsoft.com/office/drawing/2014/main" id="{1C56F156-EC24-42B2-B2A0-2C4D23681E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9297" y="2574475"/>
            <a:ext cx="6362703" cy="3686098"/>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BC50CD5A-D18E-4692-AFCE-DF79A532F4DD}"/>
              </a:ext>
            </a:extLst>
          </p:cNvPr>
          <p:cNvSpPr txBox="1">
            <a:spLocks/>
          </p:cNvSpPr>
          <p:nvPr/>
        </p:nvSpPr>
        <p:spPr>
          <a:xfrm>
            <a:off x="198261" y="85932"/>
            <a:ext cx="8685566" cy="5116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247"/>
              </a:spcBef>
            </a:pPr>
            <a:r>
              <a:rPr lang="en-IN" altLang="en-US" sz="4000" b="1" dirty="0">
                <a:solidFill>
                  <a:schemeClr val="tx2"/>
                </a:solidFill>
                <a:effectLst>
                  <a:outerShdw blurRad="38100" dist="38100" dir="2700000" algn="tl">
                    <a:srgbClr val="000000">
                      <a:alpha val="43137"/>
                    </a:srgbClr>
                  </a:outerShdw>
                </a:effectLst>
                <a:cs typeface="Arial" panose="020B0604020202020204" pitchFamily="34" charset="0"/>
              </a:rPr>
              <a:t>India – Fastest Growing Economy </a:t>
            </a:r>
          </a:p>
        </p:txBody>
      </p:sp>
      <p:sp>
        <p:nvSpPr>
          <p:cNvPr id="3" name="Rectangle 2">
            <a:extLst>
              <a:ext uri="{FF2B5EF4-FFF2-40B4-BE49-F238E27FC236}">
                <a16:creationId xmlns:a16="http://schemas.microsoft.com/office/drawing/2014/main" id="{1C621363-387A-4D3F-9B16-8A79C01307C4}"/>
              </a:ext>
            </a:extLst>
          </p:cNvPr>
          <p:cNvSpPr/>
          <p:nvPr/>
        </p:nvSpPr>
        <p:spPr>
          <a:xfrm>
            <a:off x="5866783" y="1048745"/>
            <a:ext cx="6034089" cy="1550424"/>
          </a:xfrm>
          <a:prstGeom prst="rect">
            <a:avLst/>
          </a:prstGeom>
        </p:spPr>
        <p:txBody>
          <a:bodyPr wrap="square">
            <a:spAutoFit/>
          </a:bodyPr>
          <a:lstStyle/>
          <a:p>
            <a:pPr marL="571500" marR="0" indent="-285750" algn="just">
              <a:lnSpc>
                <a:spcPct val="107000"/>
              </a:lnSpc>
              <a:spcBef>
                <a:spcPts val="0"/>
              </a:spcBef>
              <a:spcAft>
                <a:spcPts val="0"/>
              </a:spcAft>
              <a:buFont typeface="Arial" panose="020B0604020202020204" pitchFamily="34" charset="0"/>
              <a:buChar char="•"/>
            </a:pPr>
            <a:r>
              <a:rPr lang="en-US" b="1" dirty="0">
                <a:solidFill>
                  <a:srgbClr val="000000"/>
                </a:solidFill>
                <a:latin typeface="Century Gothic" panose="020B0502020202020204" pitchFamily="34" charset="0"/>
                <a:ea typeface="Calibri" panose="020F0502020204030204" pitchFamily="34" charset="0"/>
                <a:cs typeface="Calibri" panose="020F0502020204030204" pitchFamily="34" charset="0"/>
              </a:rPr>
              <a:t>India transcended into a fastest growing economy </a:t>
            </a:r>
          </a:p>
          <a:p>
            <a:pPr marL="571500" marR="0" indent="-285750" algn="just">
              <a:lnSpc>
                <a:spcPct val="107000"/>
              </a:lnSpc>
              <a:spcBef>
                <a:spcPts val="0"/>
              </a:spcBef>
              <a:spcAft>
                <a:spcPts val="0"/>
              </a:spcAft>
              <a:buFont typeface="Arial" panose="020B0604020202020204" pitchFamily="34" charset="0"/>
              <a:buChar char="•"/>
            </a:pPr>
            <a:r>
              <a:rPr lang="en-US" b="1" dirty="0">
                <a:solidFill>
                  <a:srgbClr val="000000"/>
                </a:solidFill>
                <a:latin typeface="Century Gothic" panose="020B0502020202020204" pitchFamily="34" charset="0"/>
                <a:ea typeface="Calibri" panose="020F0502020204030204" pitchFamily="34" charset="0"/>
                <a:cs typeface="Calibri" panose="020F0502020204030204" pitchFamily="34" charset="0"/>
              </a:rPr>
              <a:t>New reforms, policy changes, and new vision of the Indian Government. </a:t>
            </a:r>
          </a:p>
          <a:p>
            <a:pPr marL="831850" marR="0" algn="just">
              <a:lnSpc>
                <a:spcPct val="107000"/>
              </a:lnSpc>
              <a:spcBef>
                <a:spcPts val="0"/>
              </a:spcBef>
              <a:spcAft>
                <a:spcPts val="0"/>
              </a:spcAft>
            </a:pPr>
            <a:endParaRPr lang="en-US" b="1" dirty="0">
              <a:effectLst/>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8" name="Rectangle 7">
            <a:extLst>
              <a:ext uri="{FF2B5EF4-FFF2-40B4-BE49-F238E27FC236}">
                <a16:creationId xmlns:a16="http://schemas.microsoft.com/office/drawing/2014/main" id="{45480E3A-3592-48E9-AC94-0EC51E299CFD}"/>
              </a:ext>
            </a:extLst>
          </p:cNvPr>
          <p:cNvSpPr/>
          <p:nvPr/>
        </p:nvSpPr>
        <p:spPr>
          <a:xfrm>
            <a:off x="0" y="4929396"/>
            <a:ext cx="5576889" cy="1254061"/>
          </a:xfrm>
          <a:prstGeom prst="rect">
            <a:avLst/>
          </a:prstGeom>
        </p:spPr>
        <p:txBody>
          <a:bodyPr wrap="square">
            <a:spAutoFit/>
          </a:bodyPr>
          <a:lstStyle/>
          <a:p>
            <a:pPr marL="571500" indent="-285750" algn="just">
              <a:lnSpc>
                <a:spcPct val="107000"/>
              </a:lnSpc>
              <a:buFont typeface="Arial" panose="020B0604020202020204" pitchFamily="34" charset="0"/>
              <a:buChar char="•"/>
            </a:pPr>
            <a:r>
              <a:rPr lang="en-US" b="1" dirty="0">
                <a:solidFill>
                  <a:srgbClr val="000000"/>
                </a:solidFill>
                <a:latin typeface="Century Gothic" panose="020B0502020202020204" pitchFamily="34" charset="0"/>
                <a:ea typeface="Calibri" panose="020F0502020204030204" pitchFamily="34" charset="0"/>
                <a:cs typeface="Calibri" panose="020F0502020204030204" pitchFamily="34" charset="0"/>
              </a:rPr>
              <a:t>As per the World Bank’s India is the world’s fourth fastest growing economy</a:t>
            </a:r>
          </a:p>
          <a:p>
            <a:pPr marL="571500" indent="-285750" algn="just">
              <a:lnSpc>
                <a:spcPct val="107000"/>
              </a:lnSpc>
              <a:buFont typeface="Arial" panose="020B0604020202020204" pitchFamily="34" charset="0"/>
              <a:buChar char="•"/>
            </a:pPr>
            <a:r>
              <a:rPr lang="en-US" b="1" dirty="0">
                <a:solidFill>
                  <a:srgbClr val="000000"/>
                </a:solidFill>
                <a:latin typeface="Century Gothic" panose="020B0502020202020204" pitchFamily="34" charset="0"/>
                <a:cs typeface="Calibri" panose="020F0502020204030204" pitchFamily="34" charset="0"/>
              </a:rPr>
              <a:t>India’s (GDP) grew 7.6 % in 2015-16, up from 7.2 per cent a year ago. </a:t>
            </a:r>
          </a:p>
        </p:txBody>
      </p:sp>
    </p:spTree>
    <p:extLst>
      <p:ext uri="{BB962C8B-B14F-4D97-AF65-F5344CB8AC3E}">
        <p14:creationId xmlns:p14="http://schemas.microsoft.com/office/powerpoint/2010/main" val="40043017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842168"/>
            <a:ext cx="10515600" cy="2852737"/>
          </a:xfrm>
        </p:spPr>
        <p:txBody>
          <a:bodyPr/>
          <a:lstStyle/>
          <a:p>
            <a:pPr algn="ctr"/>
            <a:r>
              <a:rPr lang="en-GB" dirty="0">
                <a:solidFill>
                  <a:schemeClr val="bg1"/>
                </a:solidFill>
              </a:rPr>
              <a:t>Indian Standardisation System</a:t>
            </a:r>
          </a:p>
        </p:txBody>
      </p:sp>
      <p:sp>
        <p:nvSpPr>
          <p:cNvPr id="3" name="Text Placeholder 2"/>
          <p:cNvSpPr>
            <a:spLocks noGrp="1"/>
          </p:cNvSpPr>
          <p:nvPr>
            <p:ph type="body" idx="1"/>
          </p:nvPr>
        </p:nvSpPr>
        <p:spPr/>
        <p:txBody>
          <a:bodyPr/>
          <a:lstStyle/>
          <a:p>
            <a:r>
              <a:rPr lang="en-GB" dirty="0">
                <a:solidFill>
                  <a:schemeClr val="bg1"/>
                </a:solidFill>
              </a:rPr>
              <a:t>Latest Update &amp; Market Access</a:t>
            </a:r>
          </a:p>
          <a:p>
            <a:endParaRPr lang="en-GB" dirty="0">
              <a:solidFill>
                <a:schemeClr val="bg1"/>
              </a:solidFill>
            </a:endParaRPr>
          </a:p>
        </p:txBody>
      </p:sp>
    </p:spTree>
    <p:extLst>
      <p:ext uri="{BB962C8B-B14F-4D97-AF65-F5344CB8AC3E}">
        <p14:creationId xmlns:p14="http://schemas.microsoft.com/office/powerpoint/2010/main" val="38408875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563881" y="82732"/>
            <a:ext cx="8293132" cy="65749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lIns="91440" tIns="45720" rIns="91440" bIns="45720" rtlCol="0" anchor="ctr">
            <a:noAutofit/>
          </a:bodyPr>
          <a:lstStyle>
            <a:defPPr>
              <a:defRPr lang="en-US"/>
            </a:defPPr>
            <a:lvl1pPr>
              <a:lnSpc>
                <a:spcPct val="90000"/>
              </a:lnSpc>
              <a:spcBef>
                <a:spcPts val="1247"/>
              </a:spcBef>
              <a:buNone/>
              <a:defRPr sz="4000" b="1">
                <a:solidFill>
                  <a:schemeClr val="tx2"/>
                </a:solidFill>
                <a:effectLst>
                  <a:outerShdw blurRad="38100" dist="38100" dir="2700000" algn="tl">
                    <a:srgbClr val="000000">
                      <a:alpha val="43137"/>
                    </a:srgbClr>
                  </a:outerShdw>
                </a:effectLst>
                <a:latin typeface="+mj-lt"/>
                <a:ea typeface="+mj-ea"/>
                <a:cs typeface="Arial" panose="020B0604020202020204" pitchFamily="34" charset="0"/>
              </a:defRPr>
            </a:lvl1pPr>
            <a:lvl2pPr algn="l" rtl="0" eaLnBrk="0" fontAlgn="base" hangingPunct="0">
              <a:spcBef>
                <a:spcPct val="0"/>
              </a:spcBef>
              <a:spcAft>
                <a:spcPct val="0"/>
              </a:spcAft>
              <a:defRPr sz="3600">
                <a:solidFill>
                  <a:srgbClr val="006699"/>
                </a:solidFill>
                <a:latin typeface="Calibri" pitchFamily="34" charset="0"/>
                <a:ea typeface="Calibri" pitchFamily="34" charset="0"/>
                <a:cs typeface="Calibri" pitchFamily="34" charset="0"/>
              </a:defRPr>
            </a:lvl2pPr>
            <a:lvl3pPr algn="l" rtl="0" eaLnBrk="0" fontAlgn="base" hangingPunct="0">
              <a:spcBef>
                <a:spcPct val="0"/>
              </a:spcBef>
              <a:spcAft>
                <a:spcPct val="0"/>
              </a:spcAft>
              <a:defRPr sz="3600">
                <a:solidFill>
                  <a:srgbClr val="006699"/>
                </a:solidFill>
                <a:latin typeface="Calibri" pitchFamily="34" charset="0"/>
                <a:ea typeface="Calibri" pitchFamily="34" charset="0"/>
                <a:cs typeface="Calibri" pitchFamily="34" charset="0"/>
              </a:defRPr>
            </a:lvl3pPr>
            <a:lvl4pPr algn="l" rtl="0" eaLnBrk="0" fontAlgn="base" hangingPunct="0">
              <a:spcBef>
                <a:spcPct val="0"/>
              </a:spcBef>
              <a:spcAft>
                <a:spcPct val="0"/>
              </a:spcAft>
              <a:defRPr sz="3600">
                <a:solidFill>
                  <a:srgbClr val="006699"/>
                </a:solidFill>
                <a:latin typeface="Calibri" pitchFamily="34" charset="0"/>
                <a:ea typeface="Calibri" pitchFamily="34" charset="0"/>
                <a:cs typeface="Calibri" pitchFamily="34" charset="0"/>
              </a:defRPr>
            </a:lvl4pPr>
            <a:lvl5pPr algn="l" rtl="0" eaLnBrk="0" fontAlgn="base" hangingPunct="0">
              <a:spcBef>
                <a:spcPct val="0"/>
              </a:spcBef>
              <a:spcAft>
                <a:spcPct val="0"/>
              </a:spcAft>
              <a:defRPr sz="3600">
                <a:solidFill>
                  <a:srgbClr val="006699"/>
                </a:solidFill>
                <a:latin typeface="Calibri" pitchFamily="34" charset="0"/>
                <a:ea typeface="Calibri" pitchFamily="34" charset="0"/>
                <a:cs typeface="Calibri" pitchFamily="34" charset="0"/>
              </a:defRPr>
            </a:lvl5pPr>
            <a:lvl6pPr marL="457200" algn="l" rtl="0" eaLnBrk="0" fontAlgn="base" hangingPunct="0">
              <a:spcBef>
                <a:spcPct val="0"/>
              </a:spcBef>
              <a:spcAft>
                <a:spcPct val="0"/>
              </a:spcAft>
              <a:defRPr sz="3200" b="1">
                <a:solidFill>
                  <a:srgbClr val="777777"/>
                </a:solidFill>
                <a:latin typeface="Arial" charset="0"/>
              </a:defRPr>
            </a:lvl6pPr>
            <a:lvl7pPr marL="914400" algn="l" rtl="0" eaLnBrk="0" fontAlgn="base" hangingPunct="0">
              <a:spcBef>
                <a:spcPct val="0"/>
              </a:spcBef>
              <a:spcAft>
                <a:spcPct val="0"/>
              </a:spcAft>
              <a:defRPr sz="3200" b="1">
                <a:solidFill>
                  <a:srgbClr val="777777"/>
                </a:solidFill>
                <a:latin typeface="Arial" charset="0"/>
              </a:defRPr>
            </a:lvl7pPr>
            <a:lvl8pPr marL="1371600" algn="l" rtl="0" eaLnBrk="0" fontAlgn="base" hangingPunct="0">
              <a:spcBef>
                <a:spcPct val="0"/>
              </a:spcBef>
              <a:spcAft>
                <a:spcPct val="0"/>
              </a:spcAft>
              <a:defRPr sz="3200" b="1">
                <a:solidFill>
                  <a:srgbClr val="777777"/>
                </a:solidFill>
                <a:latin typeface="Arial" charset="0"/>
              </a:defRPr>
            </a:lvl8pPr>
            <a:lvl9pPr marL="1828800" algn="l" rtl="0" eaLnBrk="0" fontAlgn="base" hangingPunct="0">
              <a:spcBef>
                <a:spcPct val="0"/>
              </a:spcBef>
              <a:spcAft>
                <a:spcPct val="0"/>
              </a:spcAft>
              <a:defRPr sz="3200" b="1">
                <a:solidFill>
                  <a:srgbClr val="777777"/>
                </a:solidFill>
                <a:latin typeface="Arial" charset="0"/>
              </a:defRPr>
            </a:lvl9pPr>
          </a:lstStyle>
          <a:p>
            <a:r>
              <a:rPr lang="en-US" altLang="ko-KR" dirty="0"/>
              <a:t>Main Standardization bodies in India</a:t>
            </a:r>
            <a:endParaRPr lang="en-US" dirty="0"/>
          </a:p>
        </p:txBody>
      </p:sp>
      <p:graphicFrame>
        <p:nvGraphicFramePr>
          <p:cNvPr id="5" name="Content Placeholder 4">
            <a:extLst>
              <a:ext uri="{FF2B5EF4-FFF2-40B4-BE49-F238E27FC236}">
                <a16:creationId xmlns:a16="http://schemas.microsoft.com/office/drawing/2014/main" id="{15BD5435-C8DB-4BD5-974E-85E0918D89FC}"/>
              </a:ext>
            </a:extLst>
          </p:cNvPr>
          <p:cNvGraphicFramePr>
            <a:graphicFrameLocks/>
          </p:cNvGraphicFramePr>
          <p:nvPr>
            <p:extLst>
              <p:ext uri="{D42A27DB-BD31-4B8C-83A1-F6EECF244321}">
                <p14:modId xmlns:p14="http://schemas.microsoft.com/office/powerpoint/2010/main" val="3149956830"/>
              </p:ext>
            </p:extLst>
          </p:nvPr>
        </p:nvGraphicFramePr>
        <p:xfrm>
          <a:off x="1981200" y="976608"/>
          <a:ext cx="8229600" cy="45859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Footer Placeholder 1">
            <a:extLst>
              <a:ext uri="{FF2B5EF4-FFF2-40B4-BE49-F238E27FC236}">
                <a16:creationId xmlns:a16="http://schemas.microsoft.com/office/drawing/2014/main" id="{3A62982D-2995-46C4-A744-5F6C636AD4D7}"/>
              </a:ext>
            </a:extLst>
          </p:cNvPr>
          <p:cNvSpPr>
            <a:spLocks noGrp="1"/>
          </p:cNvSpPr>
          <p:nvPr>
            <p:ph type="ftr" sz="quarter" idx="11"/>
          </p:nvPr>
        </p:nvSpPr>
        <p:spPr/>
        <p:txBody>
          <a:bodyPr/>
          <a:lstStyle/>
          <a:p>
            <a:endParaRPr lang="en-US" dirty="0"/>
          </a:p>
        </p:txBody>
      </p:sp>
      <p:pic>
        <p:nvPicPr>
          <p:cNvPr id="1026" name="Picture 2" descr="Image result for bis logo">
            <a:extLst>
              <a:ext uri="{FF2B5EF4-FFF2-40B4-BE49-F238E27FC236}">
                <a16:creationId xmlns:a16="http://schemas.microsoft.com/office/drawing/2014/main" id="{3C58E21B-F2D1-4FD1-9CC2-C64F1068228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25805" y="5314078"/>
            <a:ext cx="1366543" cy="96980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tsdsi logo">
            <a:extLst>
              <a:ext uri="{FF2B5EF4-FFF2-40B4-BE49-F238E27FC236}">
                <a16:creationId xmlns:a16="http://schemas.microsoft.com/office/drawing/2014/main" id="{3B9F5A7A-CB0D-4232-829C-7015BFB56B9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57171" y="5213192"/>
            <a:ext cx="1171575" cy="11715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EC">
            <a:extLst>
              <a:ext uri="{FF2B5EF4-FFF2-40B4-BE49-F238E27FC236}">
                <a16:creationId xmlns:a16="http://schemas.microsoft.com/office/drawing/2014/main" id="{63079C7B-C0C4-437E-B556-6B51CE32725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209870" y="5229521"/>
            <a:ext cx="1552575" cy="99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11491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2">
            <a:extLst>
              <a:ext uri="{FF2B5EF4-FFF2-40B4-BE49-F238E27FC236}">
                <a16:creationId xmlns:a16="http://schemas.microsoft.com/office/drawing/2014/main" id="{FF25B4AD-6AFE-404A-A269-2786BD3B0FBE}"/>
              </a:ext>
            </a:extLst>
          </p:cNvPr>
          <p:cNvSpPr txBox="1">
            <a:spLocks noChangeArrowheads="1"/>
          </p:cNvSpPr>
          <p:nvPr/>
        </p:nvSpPr>
        <p:spPr bwMode="auto">
          <a:xfrm>
            <a:off x="457200" y="95385"/>
            <a:ext cx="11136086" cy="62904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lIns="91440" tIns="45720" rIns="91440" bIns="45720" rtlCol="0" anchor="ctr">
            <a:noAutofit/>
          </a:bodyPr>
          <a:lstStyle>
            <a:defPPr>
              <a:defRPr lang="en-US"/>
            </a:defPPr>
            <a:lvl1pPr>
              <a:lnSpc>
                <a:spcPct val="90000"/>
              </a:lnSpc>
              <a:spcBef>
                <a:spcPts val="1247"/>
              </a:spcBef>
              <a:buNone/>
              <a:defRPr sz="4000" b="1">
                <a:solidFill>
                  <a:schemeClr val="tx2"/>
                </a:solidFill>
                <a:effectLst>
                  <a:outerShdw blurRad="38100" dist="38100" dir="2700000" algn="tl">
                    <a:srgbClr val="000000">
                      <a:alpha val="43137"/>
                    </a:srgbClr>
                  </a:outerShdw>
                </a:effectLst>
                <a:latin typeface="+mj-lt"/>
                <a:ea typeface="+mj-ea"/>
                <a:cs typeface="Arial" panose="020B0604020202020204" pitchFamily="34" charset="0"/>
              </a:defRPr>
            </a:lvl1pPr>
            <a:lvl2pPr algn="l" rtl="0" eaLnBrk="0" fontAlgn="base" hangingPunct="0">
              <a:spcBef>
                <a:spcPct val="0"/>
              </a:spcBef>
              <a:spcAft>
                <a:spcPct val="0"/>
              </a:spcAft>
              <a:defRPr sz="3600">
                <a:solidFill>
                  <a:srgbClr val="006699"/>
                </a:solidFill>
                <a:latin typeface="Calibri" pitchFamily="34" charset="0"/>
                <a:ea typeface="Calibri" pitchFamily="34" charset="0"/>
                <a:cs typeface="Calibri" pitchFamily="34" charset="0"/>
              </a:defRPr>
            </a:lvl2pPr>
            <a:lvl3pPr algn="l" rtl="0" eaLnBrk="0" fontAlgn="base" hangingPunct="0">
              <a:spcBef>
                <a:spcPct val="0"/>
              </a:spcBef>
              <a:spcAft>
                <a:spcPct val="0"/>
              </a:spcAft>
              <a:defRPr sz="3600">
                <a:solidFill>
                  <a:srgbClr val="006699"/>
                </a:solidFill>
                <a:latin typeface="Calibri" pitchFamily="34" charset="0"/>
                <a:ea typeface="Calibri" pitchFamily="34" charset="0"/>
                <a:cs typeface="Calibri" pitchFamily="34" charset="0"/>
              </a:defRPr>
            </a:lvl3pPr>
            <a:lvl4pPr algn="l" rtl="0" eaLnBrk="0" fontAlgn="base" hangingPunct="0">
              <a:spcBef>
                <a:spcPct val="0"/>
              </a:spcBef>
              <a:spcAft>
                <a:spcPct val="0"/>
              </a:spcAft>
              <a:defRPr sz="3600">
                <a:solidFill>
                  <a:srgbClr val="006699"/>
                </a:solidFill>
                <a:latin typeface="Calibri" pitchFamily="34" charset="0"/>
                <a:ea typeface="Calibri" pitchFamily="34" charset="0"/>
                <a:cs typeface="Calibri" pitchFamily="34" charset="0"/>
              </a:defRPr>
            </a:lvl4pPr>
            <a:lvl5pPr algn="l" rtl="0" eaLnBrk="0" fontAlgn="base" hangingPunct="0">
              <a:spcBef>
                <a:spcPct val="0"/>
              </a:spcBef>
              <a:spcAft>
                <a:spcPct val="0"/>
              </a:spcAft>
              <a:defRPr sz="3600">
                <a:solidFill>
                  <a:srgbClr val="006699"/>
                </a:solidFill>
                <a:latin typeface="Calibri" pitchFamily="34" charset="0"/>
                <a:ea typeface="Calibri" pitchFamily="34" charset="0"/>
                <a:cs typeface="Calibri" pitchFamily="34" charset="0"/>
              </a:defRPr>
            </a:lvl5pPr>
            <a:lvl6pPr marL="457200" algn="l" rtl="0" eaLnBrk="0" fontAlgn="base" hangingPunct="0">
              <a:spcBef>
                <a:spcPct val="0"/>
              </a:spcBef>
              <a:spcAft>
                <a:spcPct val="0"/>
              </a:spcAft>
              <a:defRPr sz="3200" b="1">
                <a:solidFill>
                  <a:srgbClr val="777777"/>
                </a:solidFill>
                <a:latin typeface="Arial" charset="0"/>
              </a:defRPr>
            </a:lvl6pPr>
            <a:lvl7pPr marL="914400" algn="l" rtl="0" eaLnBrk="0" fontAlgn="base" hangingPunct="0">
              <a:spcBef>
                <a:spcPct val="0"/>
              </a:spcBef>
              <a:spcAft>
                <a:spcPct val="0"/>
              </a:spcAft>
              <a:defRPr sz="3200" b="1">
                <a:solidFill>
                  <a:srgbClr val="777777"/>
                </a:solidFill>
                <a:latin typeface="Arial" charset="0"/>
              </a:defRPr>
            </a:lvl7pPr>
            <a:lvl8pPr marL="1371600" algn="l" rtl="0" eaLnBrk="0" fontAlgn="base" hangingPunct="0">
              <a:spcBef>
                <a:spcPct val="0"/>
              </a:spcBef>
              <a:spcAft>
                <a:spcPct val="0"/>
              </a:spcAft>
              <a:defRPr sz="3200" b="1">
                <a:solidFill>
                  <a:srgbClr val="777777"/>
                </a:solidFill>
                <a:latin typeface="Arial" charset="0"/>
              </a:defRPr>
            </a:lvl8pPr>
            <a:lvl9pPr marL="1828800" algn="l" rtl="0" eaLnBrk="0" fontAlgn="base" hangingPunct="0">
              <a:spcBef>
                <a:spcPct val="0"/>
              </a:spcBef>
              <a:spcAft>
                <a:spcPct val="0"/>
              </a:spcAft>
              <a:defRPr sz="3200" b="1">
                <a:solidFill>
                  <a:srgbClr val="777777"/>
                </a:solidFill>
                <a:latin typeface="Arial" charset="0"/>
              </a:defRPr>
            </a:lvl9pPr>
          </a:lstStyle>
          <a:p>
            <a:r>
              <a:rPr lang="en-US" dirty="0"/>
              <a:t>Bureau of Indian Standards (BIS)</a:t>
            </a:r>
          </a:p>
        </p:txBody>
      </p:sp>
      <p:grpSp>
        <p:nvGrpSpPr>
          <p:cNvPr id="3" name="Group 2">
            <a:extLst>
              <a:ext uri="{FF2B5EF4-FFF2-40B4-BE49-F238E27FC236}">
                <a16:creationId xmlns:a16="http://schemas.microsoft.com/office/drawing/2014/main" id="{43865AFE-A456-4F1A-81CA-A32126BA6159}"/>
              </a:ext>
            </a:extLst>
          </p:cNvPr>
          <p:cNvGrpSpPr/>
          <p:nvPr/>
        </p:nvGrpSpPr>
        <p:grpSpPr>
          <a:xfrm>
            <a:off x="699027" y="857786"/>
            <a:ext cx="7350953" cy="5142427"/>
            <a:chOff x="2201261" y="735859"/>
            <a:chExt cx="7721522" cy="5588741"/>
          </a:xfrm>
        </p:grpSpPr>
        <p:cxnSp>
          <p:nvCxnSpPr>
            <p:cNvPr id="5" name="Straight Connector 4">
              <a:extLst>
                <a:ext uri="{FF2B5EF4-FFF2-40B4-BE49-F238E27FC236}">
                  <a16:creationId xmlns:a16="http://schemas.microsoft.com/office/drawing/2014/main" id="{5569C14A-7E4B-49D4-B28E-AA7890F0F5C9}"/>
                </a:ext>
              </a:extLst>
            </p:cNvPr>
            <p:cNvCxnSpPr>
              <a:cxnSpLocks/>
              <a:stCxn id="73" idx="2"/>
            </p:cNvCxnSpPr>
            <p:nvPr/>
          </p:nvCxnSpPr>
          <p:spPr>
            <a:xfrm>
              <a:off x="6111558" y="1591672"/>
              <a:ext cx="174" cy="443962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9C288AC2-1555-4BF4-B70E-CDBCC3D91F94}"/>
                </a:ext>
              </a:extLst>
            </p:cNvPr>
            <p:cNvCxnSpPr>
              <a:cxnSpLocks/>
            </p:cNvCxnSpPr>
            <p:nvPr/>
          </p:nvCxnSpPr>
          <p:spPr>
            <a:xfrm>
              <a:off x="6111732" y="2035329"/>
              <a:ext cx="213360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8CDEE84F-E4A9-4E59-A63C-43B5C280EF86}"/>
                </a:ext>
              </a:extLst>
            </p:cNvPr>
            <p:cNvCxnSpPr>
              <a:cxnSpLocks/>
            </p:cNvCxnSpPr>
            <p:nvPr/>
          </p:nvCxnSpPr>
          <p:spPr>
            <a:xfrm>
              <a:off x="6089069" y="2674356"/>
              <a:ext cx="213360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Rounded Rectangle 11">
              <a:extLst>
                <a:ext uri="{FF2B5EF4-FFF2-40B4-BE49-F238E27FC236}">
                  <a16:creationId xmlns:a16="http://schemas.microsoft.com/office/drawing/2014/main" id="{B58637EB-09E2-4F74-84A1-84B9D3122E43}"/>
                </a:ext>
              </a:extLst>
            </p:cNvPr>
            <p:cNvSpPr/>
            <p:nvPr/>
          </p:nvSpPr>
          <p:spPr>
            <a:xfrm>
              <a:off x="8246383" y="1718050"/>
              <a:ext cx="1676400" cy="457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solidFill>
                  <a:latin typeface="Calibri" panose="020F0502020204030204" pitchFamily="34" charset="0"/>
                  <a:cs typeface="Calibri" panose="020F0502020204030204" pitchFamily="34" charset="0"/>
                </a:rPr>
                <a:t>MHDC</a:t>
              </a:r>
            </a:p>
          </p:txBody>
        </p:sp>
        <p:sp>
          <p:nvSpPr>
            <p:cNvPr id="9" name="Rounded Rectangle 12">
              <a:extLst>
                <a:ext uri="{FF2B5EF4-FFF2-40B4-BE49-F238E27FC236}">
                  <a16:creationId xmlns:a16="http://schemas.microsoft.com/office/drawing/2014/main" id="{910A2D5F-9B1A-428A-84D3-AB77413C051C}"/>
                </a:ext>
              </a:extLst>
            </p:cNvPr>
            <p:cNvSpPr/>
            <p:nvPr/>
          </p:nvSpPr>
          <p:spPr>
            <a:xfrm>
              <a:off x="8235187" y="2411603"/>
              <a:ext cx="1676400" cy="457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solidFill>
                  <a:latin typeface="Calibri" panose="020F0502020204030204" pitchFamily="34" charset="0"/>
                  <a:cs typeface="Calibri" panose="020F0502020204030204" pitchFamily="34" charset="0"/>
                </a:rPr>
                <a:t>MSDC</a:t>
              </a:r>
            </a:p>
          </p:txBody>
        </p:sp>
        <p:sp>
          <p:nvSpPr>
            <p:cNvPr id="10" name="Rounded Rectangle 14">
              <a:extLst>
                <a:ext uri="{FF2B5EF4-FFF2-40B4-BE49-F238E27FC236}">
                  <a16:creationId xmlns:a16="http://schemas.microsoft.com/office/drawing/2014/main" id="{7F04185E-F8D4-4B4F-8069-44AC1A54EEBC}"/>
                </a:ext>
              </a:extLst>
            </p:cNvPr>
            <p:cNvSpPr/>
            <p:nvPr/>
          </p:nvSpPr>
          <p:spPr>
            <a:xfrm>
              <a:off x="8235187" y="3125515"/>
              <a:ext cx="1676400" cy="457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solidFill>
                  <a:latin typeface="Calibri" panose="020F0502020204030204" pitchFamily="34" charset="0"/>
                  <a:cs typeface="Calibri" panose="020F0502020204030204" pitchFamily="34" charset="0"/>
                </a:rPr>
                <a:t>CHDC</a:t>
              </a:r>
            </a:p>
          </p:txBody>
        </p:sp>
        <p:sp>
          <p:nvSpPr>
            <p:cNvPr id="11" name="Rounded Rectangle 15">
              <a:extLst>
                <a:ext uri="{FF2B5EF4-FFF2-40B4-BE49-F238E27FC236}">
                  <a16:creationId xmlns:a16="http://schemas.microsoft.com/office/drawing/2014/main" id="{DF38DCC0-A1EF-472F-A584-167C4E7DAF1B}"/>
                </a:ext>
              </a:extLst>
            </p:cNvPr>
            <p:cNvSpPr/>
            <p:nvPr/>
          </p:nvSpPr>
          <p:spPr>
            <a:xfrm>
              <a:off x="8235187" y="3796204"/>
              <a:ext cx="1676400" cy="457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solidFill>
                  <a:latin typeface="Calibri" panose="020F0502020204030204" pitchFamily="34" charset="0"/>
                  <a:cs typeface="Calibri" panose="020F0502020204030204" pitchFamily="34" charset="0"/>
                </a:rPr>
                <a:t>PCDC</a:t>
              </a:r>
            </a:p>
          </p:txBody>
        </p:sp>
        <p:sp>
          <p:nvSpPr>
            <p:cNvPr id="12" name="Rounded Rectangle 16">
              <a:extLst>
                <a:ext uri="{FF2B5EF4-FFF2-40B4-BE49-F238E27FC236}">
                  <a16:creationId xmlns:a16="http://schemas.microsoft.com/office/drawing/2014/main" id="{66505778-2EDF-4CDF-993C-D60EAB47F286}"/>
                </a:ext>
              </a:extLst>
            </p:cNvPr>
            <p:cNvSpPr/>
            <p:nvPr/>
          </p:nvSpPr>
          <p:spPr>
            <a:xfrm>
              <a:off x="8234526" y="4510912"/>
              <a:ext cx="1676400" cy="457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solidFill>
                  <a:latin typeface="Calibri" panose="020F0502020204030204" pitchFamily="34" charset="0"/>
                  <a:cs typeface="Calibri" panose="020F0502020204030204" pitchFamily="34" charset="0"/>
                </a:rPr>
                <a:t>CEDC</a:t>
              </a:r>
            </a:p>
          </p:txBody>
        </p:sp>
        <p:sp>
          <p:nvSpPr>
            <p:cNvPr id="13" name="Rounded Rectangle 17">
              <a:extLst>
                <a:ext uri="{FF2B5EF4-FFF2-40B4-BE49-F238E27FC236}">
                  <a16:creationId xmlns:a16="http://schemas.microsoft.com/office/drawing/2014/main" id="{30725230-B24F-4331-BFCD-D54E5D46109E}"/>
                </a:ext>
              </a:extLst>
            </p:cNvPr>
            <p:cNvSpPr/>
            <p:nvPr/>
          </p:nvSpPr>
          <p:spPr>
            <a:xfrm>
              <a:off x="8234526" y="5181601"/>
              <a:ext cx="1676400" cy="457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solidFill>
                  <a:latin typeface="Calibri" panose="020F0502020204030204" pitchFamily="34" charset="0"/>
                  <a:cs typeface="Calibri" panose="020F0502020204030204" pitchFamily="34" charset="0"/>
                </a:rPr>
                <a:t>WRDC</a:t>
              </a:r>
            </a:p>
          </p:txBody>
        </p:sp>
        <p:sp>
          <p:nvSpPr>
            <p:cNvPr id="14" name="Rounded Rectangle 18">
              <a:extLst>
                <a:ext uri="{FF2B5EF4-FFF2-40B4-BE49-F238E27FC236}">
                  <a16:creationId xmlns:a16="http://schemas.microsoft.com/office/drawing/2014/main" id="{CACF49BC-04D0-4A38-AFE0-AF31347AB9A8}"/>
                </a:ext>
              </a:extLst>
            </p:cNvPr>
            <p:cNvSpPr/>
            <p:nvPr/>
          </p:nvSpPr>
          <p:spPr>
            <a:xfrm>
              <a:off x="8235187" y="5867400"/>
              <a:ext cx="1676400" cy="457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solidFill>
                  <a:latin typeface="Calibri" panose="020F0502020204030204" pitchFamily="34" charset="0"/>
                  <a:cs typeface="Calibri" panose="020F0502020204030204" pitchFamily="34" charset="0"/>
                </a:rPr>
                <a:t>MTDC</a:t>
              </a:r>
            </a:p>
          </p:txBody>
        </p:sp>
        <p:cxnSp>
          <p:nvCxnSpPr>
            <p:cNvPr id="15" name="Straight Arrow Connector 14">
              <a:extLst>
                <a:ext uri="{FF2B5EF4-FFF2-40B4-BE49-F238E27FC236}">
                  <a16:creationId xmlns:a16="http://schemas.microsoft.com/office/drawing/2014/main" id="{70D85EF8-45E6-4232-89D3-D386294D6215}"/>
                </a:ext>
              </a:extLst>
            </p:cNvPr>
            <p:cNvCxnSpPr>
              <a:cxnSpLocks/>
            </p:cNvCxnSpPr>
            <p:nvPr/>
          </p:nvCxnSpPr>
          <p:spPr>
            <a:xfrm>
              <a:off x="6100926" y="3354115"/>
              <a:ext cx="213360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45838B9F-65F2-4121-AA8F-5FDB2F2BDDFE}"/>
                </a:ext>
              </a:extLst>
            </p:cNvPr>
            <p:cNvCxnSpPr>
              <a:cxnSpLocks/>
            </p:cNvCxnSpPr>
            <p:nvPr/>
          </p:nvCxnSpPr>
          <p:spPr>
            <a:xfrm>
              <a:off x="6089069" y="4024804"/>
              <a:ext cx="213360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72852457-1C80-4E5D-BF1F-C0BCA57B3AB7}"/>
                </a:ext>
              </a:extLst>
            </p:cNvPr>
            <p:cNvCxnSpPr>
              <a:cxnSpLocks/>
            </p:cNvCxnSpPr>
            <p:nvPr/>
          </p:nvCxnSpPr>
          <p:spPr>
            <a:xfrm>
              <a:off x="6111732" y="4710278"/>
              <a:ext cx="213360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9085151E-D043-4D68-B214-E853AA392DD3}"/>
                </a:ext>
              </a:extLst>
            </p:cNvPr>
            <p:cNvCxnSpPr>
              <a:cxnSpLocks/>
            </p:cNvCxnSpPr>
            <p:nvPr/>
          </p:nvCxnSpPr>
          <p:spPr>
            <a:xfrm>
              <a:off x="6111732" y="5377850"/>
              <a:ext cx="213360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BA33F7BB-27A7-425D-B73F-F113DD2017EA}"/>
                </a:ext>
              </a:extLst>
            </p:cNvPr>
            <p:cNvCxnSpPr>
              <a:cxnSpLocks/>
            </p:cNvCxnSpPr>
            <p:nvPr/>
          </p:nvCxnSpPr>
          <p:spPr>
            <a:xfrm>
              <a:off x="6100926" y="6031300"/>
              <a:ext cx="213360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82BD0BD0-F4BE-459E-BA95-73F03145BEA8}"/>
                </a:ext>
              </a:extLst>
            </p:cNvPr>
            <p:cNvCxnSpPr>
              <a:cxnSpLocks/>
            </p:cNvCxnSpPr>
            <p:nvPr/>
          </p:nvCxnSpPr>
          <p:spPr>
            <a:xfrm flipH="1">
              <a:off x="3911822" y="2035329"/>
              <a:ext cx="219991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Rounded Rectangle 33">
              <a:extLst>
                <a:ext uri="{FF2B5EF4-FFF2-40B4-BE49-F238E27FC236}">
                  <a16:creationId xmlns:a16="http://schemas.microsoft.com/office/drawing/2014/main" id="{93E83946-5559-4892-93E8-CE9C75BD225D}"/>
                </a:ext>
              </a:extLst>
            </p:cNvPr>
            <p:cNvSpPr/>
            <p:nvPr/>
          </p:nvSpPr>
          <p:spPr>
            <a:xfrm>
              <a:off x="2236077" y="1726852"/>
              <a:ext cx="1676400" cy="457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solidFill>
                  <a:latin typeface="Calibri" panose="020F0502020204030204" pitchFamily="34" charset="0"/>
                  <a:cs typeface="Calibri" panose="020F0502020204030204" pitchFamily="34" charset="0"/>
                </a:rPr>
                <a:t>PGEDC</a:t>
              </a:r>
            </a:p>
          </p:txBody>
        </p:sp>
        <p:sp>
          <p:nvSpPr>
            <p:cNvPr id="22" name="Rounded Rectangle 34">
              <a:extLst>
                <a:ext uri="{FF2B5EF4-FFF2-40B4-BE49-F238E27FC236}">
                  <a16:creationId xmlns:a16="http://schemas.microsoft.com/office/drawing/2014/main" id="{9082293E-265A-4495-906A-A55A7C7BB06F}"/>
                </a:ext>
              </a:extLst>
            </p:cNvPr>
            <p:cNvSpPr/>
            <p:nvPr/>
          </p:nvSpPr>
          <p:spPr>
            <a:xfrm>
              <a:off x="2222936" y="2441950"/>
              <a:ext cx="1676400" cy="457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solidFill>
                  <a:latin typeface="Calibri" panose="020F0502020204030204" pitchFamily="34" charset="0"/>
                  <a:cs typeface="Calibri" panose="020F0502020204030204" pitchFamily="34" charset="0"/>
                </a:rPr>
                <a:t>MEDC</a:t>
              </a:r>
            </a:p>
          </p:txBody>
        </p:sp>
        <p:sp>
          <p:nvSpPr>
            <p:cNvPr id="23" name="Rounded Rectangle 35">
              <a:extLst>
                <a:ext uri="{FF2B5EF4-FFF2-40B4-BE49-F238E27FC236}">
                  <a16:creationId xmlns:a16="http://schemas.microsoft.com/office/drawing/2014/main" id="{44B27CAD-3D24-474E-95DA-66B41E9F1879}"/>
                </a:ext>
              </a:extLst>
            </p:cNvPr>
            <p:cNvSpPr/>
            <p:nvPr/>
          </p:nvSpPr>
          <p:spPr>
            <a:xfrm>
              <a:off x="2235422" y="3129063"/>
              <a:ext cx="1676400" cy="457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solidFill>
                  <a:latin typeface="Calibri" panose="020F0502020204030204" pitchFamily="34" charset="0"/>
                  <a:cs typeface="Calibri" panose="020F0502020204030204" pitchFamily="34" charset="0"/>
                </a:rPr>
                <a:t>TEDC</a:t>
              </a:r>
            </a:p>
          </p:txBody>
        </p:sp>
        <p:sp>
          <p:nvSpPr>
            <p:cNvPr id="24" name="Rounded Rectangle 36">
              <a:extLst>
                <a:ext uri="{FF2B5EF4-FFF2-40B4-BE49-F238E27FC236}">
                  <a16:creationId xmlns:a16="http://schemas.microsoft.com/office/drawing/2014/main" id="{C8F236FB-14FB-41D1-B676-ED4C41F54196}"/>
                </a:ext>
              </a:extLst>
            </p:cNvPr>
            <p:cNvSpPr/>
            <p:nvPr/>
          </p:nvSpPr>
          <p:spPr>
            <a:xfrm>
              <a:off x="2222936" y="3784775"/>
              <a:ext cx="1676400" cy="457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solidFill>
                  <a:latin typeface="Calibri" panose="020F0502020204030204" pitchFamily="34" charset="0"/>
                  <a:cs typeface="Calibri" panose="020F0502020204030204" pitchFamily="34" charset="0"/>
                </a:rPr>
                <a:t>ETDC</a:t>
              </a:r>
            </a:p>
          </p:txBody>
        </p:sp>
        <p:sp>
          <p:nvSpPr>
            <p:cNvPr id="25" name="Rounded Rectangle 37">
              <a:extLst>
                <a:ext uri="{FF2B5EF4-FFF2-40B4-BE49-F238E27FC236}">
                  <a16:creationId xmlns:a16="http://schemas.microsoft.com/office/drawing/2014/main" id="{F923ED21-1EFF-42FA-90DF-67A6455C9F58}"/>
                </a:ext>
              </a:extLst>
            </p:cNvPr>
            <p:cNvSpPr/>
            <p:nvPr/>
          </p:nvSpPr>
          <p:spPr>
            <a:xfrm>
              <a:off x="2222936" y="4481678"/>
              <a:ext cx="1676400" cy="457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solidFill>
                  <a:latin typeface="Calibri" panose="020F0502020204030204" pitchFamily="34" charset="0"/>
                  <a:cs typeface="Calibri" panose="020F0502020204030204" pitchFamily="34" charset="0"/>
                </a:rPr>
                <a:t>LITDC</a:t>
              </a:r>
            </a:p>
          </p:txBody>
        </p:sp>
        <p:sp>
          <p:nvSpPr>
            <p:cNvPr id="26" name="Rounded Rectangle 38">
              <a:extLst>
                <a:ext uri="{FF2B5EF4-FFF2-40B4-BE49-F238E27FC236}">
                  <a16:creationId xmlns:a16="http://schemas.microsoft.com/office/drawing/2014/main" id="{0B140A79-2445-486B-B65A-0D40D4D7E0A6}"/>
                </a:ext>
              </a:extLst>
            </p:cNvPr>
            <p:cNvSpPr/>
            <p:nvPr/>
          </p:nvSpPr>
          <p:spPr>
            <a:xfrm>
              <a:off x="2201261" y="5149250"/>
              <a:ext cx="1676400" cy="457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solidFill>
                  <a:latin typeface="Calibri" panose="020F0502020204030204" pitchFamily="34" charset="0"/>
                  <a:cs typeface="Calibri" panose="020F0502020204030204" pitchFamily="34" charset="0"/>
                </a:rPr>
                <a:t>TXDC</a:t>
              </a:r>
            </a:p>
          </p:txBody>
        </p:sp>
        <p:sp>
          <p:nvSpPr>
            <p:cNvPr id="27" name="Rounded Rectangle 39">
              <a:extLst>
                <a:ext uri="{FF2B5EF4-FFF2-40B4-BE49-F238E27FC236}">
                  <a16:creationId xmlns:a16="http://schemas.microsoft.com/office/drawing/2014/main" id="{1670D637-2D8B-42E4-8797-0547F768D105}"/>
                </a:ext>
              </a:extLst>
            </p:cNvPr>
            <p:cNvSpPr/>
            <p:nvPr/>
          </p:nvSpPr>
          <p:spPr>
            <a:xfrm>
              <a:off x="2201261" y="5802700"/>
              <a:ext cx="1676400" cy="457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solidFill>
                  <a:latin typeface="Calibri" panose="020F0502020204030204" pitchFamily="34" charset="0"/>
                  <a:cs typeface="Calibri" panose="020F0502020204030204" pitchFamily="34" charset="0"/>
                </a:rPr>
                <a:t>FADC</a:t>
              </a:r>
            </a:p>
          </p:txBody>
        </p:sp>
        <p:cxnSp>
          <p:nvCxnSpPr>
            <p:cNvPr id="28" name="Straight Arrow Connector 27">
              <a:extLst>
                <a:ext uri="{FF2B5EF4-FFF2-40B4-BE49-F238E27FC236}">
                  <a16:creationId xmlns:a16="http://schemas.microsoft.com/office/drawing/2014/main" id="{292AA5DC-1D35-41A7-B61F-A43D08EBB3CC}"/>
                </a:ext>
              </a:extLst>
            </p:cNvPr>
            <p:cNvCxnSpPr>
              <a:cxnSpLocks/>
              <a:endCxn id="22" idx="3"/>
            </p:cNvCxnSpPr>
            <p:nvPr/>
          </p:nvCxnSpPr>
          <p:spPr>
            <a:xfrm flipH="1" flipV="1">
              <a:off x="3899336" y="2670550"/>
              <a:ext cx="2189734" cy="18522"/>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43789D91-AAC3-470F-85E0-1452AD607636}"/>
                </a:ext>
              </a:extLst>
            </p:cNvPr>
            <p:cNvCxnSpPr>
              <a:cxnSpLocks/>
              <a:endCxn id="23" idx="3"/>
            </p:cNvCxnSpPr>
            <p:nvPr/>
          </p:nvCxnSpPr>
          <p:spPr>
            <a:xfrm flipH="1">
              <a:off x="3911822" y="3354115"/>
              <a:ext cx="2177248" cy="354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A415C935-6CA4-4645-BB7E-6DB0633F236C}"/>
                </a:ext>
              </a:extLst>
            </p:cNvPr>
            <p:cNvCxnSpPr>
              <a:cxnSpLocks/>
              <a:endCxn id="24" idx="3"/>
            </p:cNvCxnSpPr>
            <p:nvPr/>
          </p:nvCxnSpPr>
          <p:spPr>
            <a:xfrm flipH="1" flipV="1">
              <a:off x="3899336" y="4013376"/>
              <a:ext cx="2212396" cy="11429"/>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D82658AF-7E09-4434-90FD-6C17C530D11A}"/>
                </a:ext>
              </a:extLst>
            </p:cNvPr>
            <p:cNvCxnSpPr>
              <a:cxnSpLocks/>
              <a:endCxn id="25" idx="3"/>
            </p:cNvCxnSpPr>
            <p:nvPr/>
          </p:nvCxnSpPr>
          <p:spPr>
            <a:xfrm flipH="1">
              <a:off x="3899337" y="4710278"/>
              <a:ext cx="2189733"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636AFA65-DB0C-4FC8-9A55-1CEDB376A322}"/>
                </a:ext>
              </a:extLst>
            </p:cNvPr>
            <p:cNvCxnSpPr>
              <a:cxnSpLocks/>
              <a:endCxn id="26" idx="3"/>
            </p:cNvCxnSpPr>
            <p:nvPr/>
          </p:nvCxnSpPr>
          <p:spPr>
            <a:xfrm flipH="1">
              <a:off x="3877662" y="5377850"/>
              <a:ext cx="2234071"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1A184A9C-2F0F-41F0-87EE-8DB782EE8161}"/>
                </a:ext>
              </a:extLst>
            </p:cNvPr>
            <p:cNvCxnSpPr>
              <a:cxnSpLocks/>
              <a:endCxn id="27" idx="3"/>
            </p:cNvCxnSpPr>
            <p:nvPr/>
          </p:nvCxnSpPr>
          <p:spPr>
            <a:xfrm flipH="1">
              <a:off x="3877662" y="6031300"/>
              <a:ext cx="2234071"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7476D354-4BF7-4BFC-A451-60B56F21396B}"/>
                </a:ext>
              </a:extLst>
            </p:cNvPr>
            <p:cNvSpPr/>
            <p:nvPr/>
          </p:nvSpPr>
          <p:spPr>
            <a:xfrm>
              <a:off x="4504601" y="1846670"/>
              <a:ext cx="1219200"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2"/>
                  </a:solidFill>
                  <a:latin typeface="Calibri" panose="020F0502020204030204" pitchFamily="34" charset="0"/>
                  <a:cs typeface="Calibri" panose="020F0502020204030204" pitchFamily="34" charset="0"/>
                </a:rPr>
                <a:t>Production</a:t>
              </a:r>
            </a:p>
          </p:txBody>
        </p:sp>
        <p:sp>
          <p:nvSpPr>
            <p:cNvPr id="36" name="Rectangle 35">
              <a:extLst>
                <a:ext uri="{FF2B5EF4-FFF2-40B4-BE49-F238E27FC236}">
                  <a16:creationId xmlns:a16="http://schemas.microsoft.com/office/drawing/2014/main" id="{3E54F418-E077-4153-8CAA-FFF6AEF133AB}"/>
                </a:ext>
              </a:extLst>
            </p:cNvPr>
            <p:cNvSpPr/>
            <p:nvPr/>
          </p:nvSpPr>
          <p:spPr>
            <a:xfrm>
              <a:off x="4490069" y="2445727"/>
              <a:ext cx="1219200"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2"/>
                  </a:solidFill>
                  <a:latin typeface="Calibri" panose="020F0502020204030204" pitchFamily="34" charset="0"/>
                  <a:cs typeface="Calibri" panose="020F0502020204030204" pitchFamily="34" charset="0"/>
                </a:rPr>
                <a:t>Mechanical</a:t>
              </a:r>
            </a:p>
          </p:txBody>
        </p:sp>
        <p:sp>
          <p:nvSpPr>
            <p:cNvPr id="37" name="Rectangle 36">
              <a:extLst>
                <a:ext uri="{FF2B5EF4-FFF2-40B4-BE49-F238E27FC236}">
                  <a16:creationId xmlns:a16="http://schemas.microsoft.com/office/drawing/2014/main" id="{660A3F42-AF87-4281-A4E7-A589618561F4}"/>
                </a:ext>
              </a:extLst>
            </p:cNvPr>
            <p:cNvSpPr/>
            <p:nvPr/>
          </p:nvSpPr>
          <p:spPr>
            <a:xfrm>
              <a:off x="4515965" y="3131266"/>
              <a:ext cx="1219200"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2"/>
                  </a:solidFill>
                  <a:latin typeface="Calibri" panose="020F0502020204030204" pitchFamily="34" charset="0"/>
                  <a:cs typeface="Calibri" panose="020F0502020204030204" pitchFamily="34" charset="0"/>
                </a:rPr>
                <a:t>Transport</a:t>
              </a:r>
            </a:p>
          </p:txBody>
        </p:sp>
        <p:sp>
          <p:nvSpPr>
            <p:cNvPr id="38" name="Rectangle 37">
              <a:extLst>
                <a:ext uri="{FF2B5EF4-FFF2-40B4-BE49-F238E27FC236}">
                  <a16:creationId xmlns:a16="http://schemas.microsoft.com/office/drawing/2014/main" id="{E1D641F4-08E0-4427-BD6B-8CE4C3E082BD}"/>
                </a:ext>
              </a:extLst>
            </p:cNvPr>
            <p:cNvSpPr/>
            <p:nvPr/>
          </p:nvSpPr>
          <p:spPr>
            <a:xfrm>
              <a:off x="4529578" y="3778966"/>
              <a:ext cx="1219200"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2"/>
                  </a:solidFill>
                  <a:latin typeface="Calibri" panose="020F0502020204030204" pitchFamily="34" charset="0"/>
                  <a:cs typeface="Calibri" panose="020F0502020204030204" pitchFamily="34" charset="0"/>
                </a:rPr>
                <a:t>Electro-Tech</a:t>
              </a:r>
            </a:p>
          </p:txBody>
        </p:sp>
        <p:sp>
          <p:nvSpPr>
            <p:cNvPr id="39" name="Rectangle 38">
              <a:extLst>
                <a:ext uri="{FF2B5EF4-FFF2-40B4-BE49-F238E27FC236}">
                  <a16:creationId xmlns:a16="http://schemas.microsoft.com/office/drawing/2014/main" id="{B1CF74AC-BE73-4E96-A059-7B0900C62D52}"/>
                </a:ext>
              </a:extLst>
            </p:cNvPr>
            <p:cNvSpPr/>
            <p:nvPr/>
          </p:nvSpPr>
          <p:spPr>
            <a:xfrm>
              <a:off x="4449519" y="4484642"/>
              <a:ext cx="1219200"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2"/>
                  </a:solidFill>
                  <a:latin typeface="Calibri" panose="020F0502020204030204" pitchFamily="34" charset="0"/>
                  <a:cs typeface="Calibri" panose="020F0502020204030204" pitchFamily="34" charset="0"/>
                </a:rPr>
                <a:t>ICT</a:t>
              </a:r>
            </a:p>
          </p:txBody>
        </p:sp>
        <p:sp>
          <p:nvSpPr>
            <p:cNvPr id="40" name="Rectangle 39">
              <a:extLst>
                <a:ext uri="{FF2B5EF4-FFF2-40B4-BE49-F238E27FC236}">
                  <a16:creationId xmlns:a16="http://schemas.microsoft.com/office/drawing/2014/main" id="{CE1150F2-7A28-41F7-A54F-CF9BA7E15F67}"/>
                </a:ext>
              </a:extLst>
            </p:cNvPr>
            <p:cNvSpPr/>
            <p:nvPr/>
          </p:nvSpPr>
          <p:spPr>
            <a:xfrm>
              <a:off x="4432894" y="5157992"/>
              <a:ext cx="1219200"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2"/>
                  </a:solidFill>
                  <a:latin typeface="Calibri" panose="020F0502020204030204" pitchFamily="34" charset="0"/>
                  <a:cs typeface="Calibri" panose="020F0502020204030204" pitchFamily="34" charset="0"/>
                </a:rPr>
                <a:t>Textile</a:t>
              </a:r>
            </a:p>
          </p:txBody>
        </p:sp>
        <p:sp>
          <p:nvSpPr>
            <p:cNvPr id="41" name="Rectangle 40">
              <a:extLst>
                <a:ext uri="{FF2B5EF4-FFF2-40B4-BE49-F238E27FC236}">
                  <a16:creationId xmlns:a16="http://schemas.microsoft.com/office/drawing/2014/main" id="{CC57C529-CDE7-4AE4-87A6-7E567E2B2E34}"/>
                </a:ext>
              </a:extLst>
            </p:cNvPr>
            <p:cNvSpPr/>
            <p:nvPr/>
          </p:nvSpPr>
          <p:spPr>
            <a:xfrm>
              <a:off x="4384603" y="5816824"/>
              <a:ext cx="1404543" cy="1383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2"/>
                  </a:solidFill>
                  <a:latin typeface="Calibri" panose="020F0502020204030204" pitchFamily="34" charset="0"/>
                  <a:cs typeface="Calibri" panose="020F0502020204030204" pitchFamily="34" charset="0"/>
                </a:rPr>
                <a:t>Food &amp; Agriculture</a:t>
              </a:r>
            </a:p>
          </p:txBody>
        </p:sp>
        <p:sp>
          <p:nvSpPr>
            <p:cNvPr id="42" name="Rectangle 41">
              <a:extLst>
                <a:ext uri="{FF2B5EF4-FFF2-40B4-BE49-F238E27FC236}">
                  <a16:creationId xmlns:a16="http://schemas.microsoft.com/office/drawing/2014/main" id="{D5DDA8BF-A3E8-49D0-BACE-F2E4295D5CE0}"/>
                </a:ext>
              </a:extLst>
            </p:cNvPr>
            <p:cNvSpPr/>
            <p:nvPr/>
          </p:nvSpPr>
          <p:spPr>
            <a:xfrm>
              <a:off x="6411656" y="1880179"/>
              <a:ext cx="1446797" cy="1195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2"/>
                  </a:solidFill>
                  <a:latin typeface="Calibri" panose="020F0502020204030204" pitchFamily="34" charset="0"/>
                  <a:cs typeface="Calibri" panose="020F0502020204030204" pitchFamily="34" charset="0"/>
                </a:rPr>
                <a:t>Medical, Hospital</a:t>
              </a:r>
            </a:p>
          </p:txBody>
        </p:sp>
        <p:sp>
          <p:nvSpPr>
            <p:cNvPr id="43" name="Rectangle 42">
              <a:extLst>
                <a:ext uri="{FF2B5EF4-FFF2-40B4-BE49-F238E27FC236}">
                  <a16:creationId xmlns:a16="http://schemas.microsoft.com/office/drawing/2014/main" id="{7654E094-4602-4A38-B7B9-99F712FE152D}"/>
                </a:ext>
              </a:extLst>
            </p:cNvPr>
            <p:cNvSpPr/>
            <p:nvPr/>
          </p:nvSpPr>
          <p:spPr>
            <a:xfrm>
              <a:off x="6285365" y="2485868"/>
              <a:ext cx="1590824" cy="838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2"/>
                  </a:solidFill>
                  <a:latin typeface="Calibri" panose="020F0502020204030204" pitchFamily="34" charset="0"/>
                  <a:cs typeface="Calibri" panose="020F0502020204030204" pitchFamily="34" charset="0"/>
                </a:rPr>
                <a:t>Management System </a:t>
              </a:r>
            </a:p>
          </p:txBody>
        </p:sp>
        <p:sp>
          <p:nvSpPr>
            <p:cNvPr id="44" name="Rectangle 43">
              <a:extLst>
                <a:ext uri="{FF2B5EF4-FFF2-40B4-BE49-F238E27FC236}">
                  <a16:creationId xmlns:a16="http://schemas.microsoft.com/office/drawing/2014/main" id="{9E6F7D17-0874-47C9-901F-36AFB667A8F4}"/>
                </a:ext>
              </a:extLst>
            </p:cNvPr>
            <p:cNvSpPr/>
            <p:nvPr/>
          </p:nvSpPr>
          <p:spPr>
            <a:xfrm>
              <a:off x="6308178" y="3131035"/>
              <a:ext cx="1219200"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2"/>
                  </a:solidFill>
                  <a:latin typeface="Calibri" panose="020F0502020204030204" pitchFamily="34" charset="0"/>
                  <a:cs typeface="Calibri" panose="020F0502020204030204" pitchFamily="34" charset="0"/>
                </a:rPr>
                <a:t>Chemical</a:t>
              </a:r>
            </a:p>
          </p:txBody>
        </p:sp>
        <p:sp>
          <p:nvSpPr>
            <p:cNvPr id="45" name="Rectangle 44">
              <a:extLst>
                <a:ext uri="{FF2B5EF4-FFF2-40B4-BE49-F238E27FC236}">
                  <a16:creationId xmlns:a16="http://schemas.microsoft.com/office/drawing/2014/main" id="{AD6EA1EA-EEE0-4573-A144-39A656962A76}"/>
                </a:ext>
              </a:extLst>
            </p:cNvPr>
            <p:cNvSpPr/>
            <p:nvPr/>
          </p:nvSpPr>
          <p:spPr>
            <a:xfrm>
              <a:off x="6366794" y="3840742"/>
              <a:ext cx="1219200"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2"/>
                  </a:solidFill>
                  <a:latin typeface="Calibri" panose="020F0502020204030204" pitchFamily="34" charset="0"/>
                  <a:cs typeface="Calibri" panose="020F0502020204030204" pitchFamily="34" charset="0"/>
                </a:rPr>
                <a:t>Petroleum, Coal</a:t>
              </a:r>
            </a:p>
          </p:txBody>
        </p:sp>
        <p:sp>
          <p:nvSpPr>
            <p:cNvPr id="46" name="Rectangle 45">
              <a:extLst>
                <a:ext uri="{FF2B5EF4-FFF2-40B4-BE49-F238E27FC236}">
                  <a16:creationId xmlns:a16="http://schemas.microsoft.com/office/drawing/2014/main" id="{08BEEEEF-62BC-440B-B8DB-EE6E9A7A809A}"/>
                </a:ext>
              </a:extLst>
            </p:cNvPr>
            <p:cNvSpPr/>
            <p:nvPr/>
          </p:nvSpPr>
          <p:spPr>
            <a:xfrm>
              <a:off x="6546269" y="4517264"/>
              <a:ext cx="1219200"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2"/>
                  </a:solidFill>
                  <a:latin typeface="Calibri" panose="020F0502020204030204" pitchFamily="34" charset="0"/>
                  <a:cs typeface="Calibri" panose="020F0502020204030204" pitchFamily="34" charset="0"/>
                </a:rPr>
                <a:t>Civil</a:t>
              </a:r>
            </a:p>
          </p:txBody>
        </p:sp>
        <p:sp>
          <p:nvSpPr>
            <p:cNvPr id="47" name="Rectangle 46">
              <a:extLst>
                <a:ext uri="{FF2B5EF4-FFF2-40B4-BE49-F238E27FC236}">
                  <a16:creationId xmlns:a16="http://schemas.microsoft.com/office/drawing/2014/main" id="{AD6C1D02-6FE6-433C-8BEB-2DB4DCA61317}"/>
                </a:ext>
              </a:extLst>
            </p:cNvPr>
            <p:cNvSpPr/>
            <p:nvPr/>
          </p:nvSpPr>
          <p:spPr>
            <a:xfrm>
              <a:off x="6427917" y="5116901"/>
              <a:ext cx="1501231" cy="2584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2"/>
                  </a:solidFill>
                  <a:latin typeface="Calibri" panose="020F0502020204030204" pitchFamily="34" charset="0"/>
                  <a:cs typeface="Calibri" panose="020F0502020204030204" pitchFamily="34" charset="0"/>
                </a:rPr>
                <a:t>Water Resources</a:t>
              </a:r>
            </a:p>
          </p:txBody>
        </p:sp>
        <p:sp>
          <p:nvSpPr>
            <p:cNvPr id="48" name="Rectangle 47">
              <a:extLst>
                <a:ext uri="{FF2B5EF4-FFF2-40B4-BE49-F238E27FC236}">
                  <a16:creationId xmlns:a16="http://schemas.microsoft.com/office/drawing/2014/main" id="{420765E6-70F5-45B5-9D26-73B6671907A3}"/>
                </a:ext>
              </a:extLst>
            </p:cNvPr>
            <p:cNvSpPr/>
            <p:nvPr/>
          </p:nvSpPr>
          <p:spPr>
            <a:xfrm>
              <a:off x="6477000" y="5867400"/>
              <a:ext cx="1219200"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2"/>
                  </a:solidFill>
                  <a:latin typeface="Calibri" panose="020F0502020204030204" pitchFamily="34" charset="0"/>
                  <a:cs typeface="Calibri" panose="020F0502020204030204" pitchFamily="34" charset="0"/>
                </a:rPr>
                <a:t>Metallurgical</a:t>
              </a:r>
            </a:p>
          </p:txBody>
        </p:sp>
        <p:sp>
          <p:nvSpPr>
            <p:cNvPr id="73" name="Rounded Rectangle 11">
              <a:extLst>
                <a:ext uri="{FF2B5EF4-FFF2-40B4-BE49-F238E27FC236}">
                  <a16:creationId xmlns:a16="http://schemas.microsoft.com/office/drawing/2014/main" id="{86FBF2F0-0CEE-47E1-8A7C-D321D4847626}"/>
                </a:ext>
              </a:extLst>
            </p:cNvPr>
            <p:cNvSpPr/>
            <p:nvPr/>
          </p:nvSpPr>
          <p:spPr>
            <a:xfrm>
              <a:off x="4944702" y="735859"/>
              <a:ext cx="2333712" cy="85581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Calibri" panose="020F0502020204030204" pitchFamily="34" charset="0"/>
                  <a:cs typeface="Calibri" panose="020F0502020204030204" pitchFamily="34" charset="0"/>
                </a:rPr>
                <a:t>BIS Division Council</a:t>
              </a:r>
            </a:p>
          </p:txBody>
        </p:sp>
      </p:grpSp>
      <p:sp>
        <p:nvSpPr>
          <p:cNvPr id="2" name="Footer Placeholder 1">
            <a:extLst>
              <a:ext uri="{FF2B5EF4-FFF2-40B4-BE49-F238E27FC236}">
                <a16:creationId xmlns:a16="http://schemas.microsoft.com/office/drawing/2014/main" id="{17D7E6BE-9571-49A0-84EF-204D2362EAA3}"/>
              </a:ext>
            </a:extLst>
          </p:cNvPr>
          <p:cNvSpPr>
            <a:spLocks noGrp="1"/>
          </p:cNvSpPr>
          <p:nvPr>
            <p:ph type="ftr" sz="quarter" idx="11"/>
          </p:nvPr>
        </p:nvSpPr>
        <p:spPr/>
        <p:txBody>
          <a:bodyPr/>
          <a:lstStyle/>
          <a:p>
            <a:endParaRPr lang="en-US" dirty="0"/>
          </a:p>
        </p:txBody>
      </p:sp>
      <p:sp>
        <p:nvSpPr>
          <p:cNvPr id="51" name="Isosceles Triangle 50">
            <a:extLst>
              <a:ext uri="{FF2B5EF4-FFF2-40B4-BE49-F238E27FC236}">
                <a16:creationId xmlns:a16="http://schemas.microsoft.com/office/drawing/2014/main" id="{8DDE3ACE-151D-4C3E-B0EE-255DB0A43A87}"/>
              </a:ext>
            </a:extLst>
          </p:cNvPr>
          <p:cNvSpPr/>
          <p:nvPr/>
        </p:nvSpPr>
        <p:spPr>
          <a:xfrm>
            <a:off x="8262257" y="1676400"/>
            <a:ext cx="3200400" cy="4191000"/>
          </a:xfrm>
          <a:prstGeom prst="triangle">
            <a:avLst/>
          </a:prstGeom>
          <a:solidFill>
            <a:srgbClr val="CC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a:p>
        </p:txBody>
      </p:sp>
      <p:sp>
        <p:nvSpPr>
          <p:cNvPr id="52" name="Trapezoid 51">
            <a:extLst>
              <a:ext uri="{FF2B5EF4-FFF2-40B4-BE49-F238E27FC236}">
                <a16:creationId xmlns:a16="http://schemas.microsoft.com/office/drawing/2014/main" id="{D3612187-3929-4D78-9FE5-C6F6ADC436C2}"/>
              </a:ext>
            </a:extLst>
          </p:cNvPr>
          <p:cNvSpPr/>
          <p:nvPr/>
        </p:nvSpPr>
        <p:spPr>
          <a:xfrm>
            <a:off x="8186057" y="5181600"/>
            <a:ext cx="3332163" cy="685800"/>
          </a:xfrm>
          <a:prstGeom prst="trapezoid">
            <a:avLst>
              <a:gd name="adj" fmla="val 45454"/>
            </a:avLst>
          </a:prstGeom>
          <a:solidFill>
            <a:srgbClr val="0066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dirty="0"/>
              <a:t>Panels/ Subcommittees</a:t>
            </a:r>
            <a:endParaRPr lang="en-IN" dirty="0"/>
          </a:p>
        </p:txBody>
      </p:sp>
      <p:sp>
        <p:nvSpPr>
          <p:cNvPr id="53" name="Trapezoid 52">
            <a:extLst>
              <a:ext uri="{FF2B5EF4-FFF2-40B4-BE49-F238E27FC236}">
                <a16:creationId xmlns:a16="http://schemas.microsoft.com/office/drawing/2014/main" id="{2690E966-3A48-41AA-9987-1AB52DC69EFA}"/>
              </a:ext>
            </a:extLst>
          </p:cNvPr>
          <p:cNvSpPr/>
          <p:nvPr/>
        </p:nvSpPr>
        <p:spPr>
          <a:xfrm>
            <a:off x="8490857" y="4419600"/>
            <a:ext cx="2710543" cy="762000"/>
          </a:xfrm>
          <a:prstGeom prst="trapezoid">
            <a:avLst>
              <a:gd name="adj" fmla="val 38636"/>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dirty="0">
                <a:solidFill>
                  <a:schemeClr val="tx1"/>
                </a:solidFill>
              </a:rPr>
              <a:t>Sectional Committees</a:t>
            </a:r>
            <a:endParaRPr lang="en-IN" dirty="0">
              <a:solidFill>
                <a:schemeClr val="tx1"/>
              </a:solidFill>
            </a:endParaRPr>
          </a:p>
        </p:txBody>
      </p:sp>
      <p:sp>
        <p:nvSpPr>
          <p:cNvPr id="54" name="Trapezoid 53">
            <a:extLst>
              <a:ext uri="{FF2B5EF4-FFF2-40B4-BE49-F238E27FC236}">
                <a16:creationId xmlns:a16="http://schemas.microsoft.com/office/drawing/2014/main" id="{137A7E1B-7B24-4AF7-AE53-DD3D1143496C}"/>
              </a:ext>
            </a:extLst>
          </p:cNvPr>
          <p:cNvSpPr/>
          <p:nvPr/>
        </p:nvSpPr>
        <p:spPr>
          <a:xfrm>
            <a:off x="8781370" y="3733800"/>
            <a:ext cx="2126116" cy="685800"/>
          </a:xfrm>
          <a:prstGeom prst="trapezoid">
            <a:avLst>
              <a:gd name="adj" fmla="val 38636"/>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dirty="0">
                <a:solidFill>
                  <a:schemeClr val="bg1"/>
                </a:solidFill>
              </a:rPr>
              <a:t>Division Council</a:t>
            </a:r>
            <a:endParaRPr lang="en-IN" dirty="0">
              <a:solidFill>
                <a:schemeClr val="bg1"/>
              </a:solidFill>
            </a:endParaRPr>
          </a:p>
        </p:txBody>
      </p:sp>
      <p:sp>
        <p:nvSpPr>
          <p:cNvPr id="55" name="Trapezoid 54">
            <a:extLst>
              <a:ext uri="{FF2B5EF4-FFF2-40B4-BE49-F238E27FC236}">
                <a16:creationId xmlns:a16="http://schemas.microsoft.com/office/drawing/2014/main" id="{BE1BC635-8D25-4DC6-802C-7875A2AD50D8}"/>
              </a:ext>
            </a:extLst>
          </p:cNvPr>
          <p:cNvSpPr/>
          <p:nvPr/>
        </p:nvSpPr>
        <p:spPr>
          <a:xfrm>
            <a:off x="9044895" y="2819400"/>
            <a:ext cx="1617662" cy="914400"/>
          </a:xfrm>
          <a:prstGeom prst="trapezoid">
            <a:avLst>
              <a:gd name="adj" fmla="val 38636"/>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400" dirty="0">
                <a:solidFill>
                  <a:schemeClr val="bg1"/>
                </a:solidFill>
              </a:rPr>
              <a:t>Standards Advisory </a:t>
            </a:r>
            <a:r>
              <a:rPr lang="en-US" sz="1300" dirty="0">
                <a:solidFill>
                  <a:schemeClr val="bg1"/>
                </a:solidFill>
              </a:rPr>
              <a:t>Committee</a:t>
            </a:r>
            <a:endParaRPr lang="en-IN" sz="1300" dirty="0">
              <a:solidFill>
                <a:schemeClr val="bg1"/>
              </a:solidFill>
            </a:endParaRPr>
          </a:p>
        </p:txBody>
      </p:sp>
      <p:sp>
        <p:nvSpPr>
          <p:cNvPr id="56" name="TextBox 9">
            <a:extLst>
              <a:ext uri="{FF2B5EF4-FFF2-40B4-BE49-F238E27FC236}">
                <a16:creationId xmlns:a16="http://schemas.microsoft.com/office/drawing/2014/main" id="{C86F058C-D054-4083-905F-72CF101FE8A1}"/>
              </a:ext>
            </a:extLst>
          </p:cNvPr>
          <p:cNvSpPr txBox="1">
            <a:spLocks noChangeArrowheads="1"/>
          </p:cNvSpPr>
          <p:nvPr/>
        </p:nvSpPr>
        <p:spPr bwMode="auto">
          <a:xfrm>
            <a:off x="9481457" y="2438400"/>
            <a:ext cx="7889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en-US" sz="1400">
                <a:solidFill>
                  <a:schemeClr val="bg1"/>
                </a:solidFill>
                <a:latin typeface="Georgia" panose="02040502050405020303" pitchFamily="18" charset="0"/>
              </a:rPr>
              <a:t>Bureau</a:t>
            </a:r>
            <a:endParaRPr lang="en-IN" altLang="en-US" sz="1400">
              <a:solidFill>
                <a:schemeClr val="bg1"/>
              </a:solidFill>
              <a:latin typeface="Georgia" panose="02040502050405020303" pitchFamily="18" charset="0"/>
            </a:endParaRPr>
          </a:p>
        </p:txBody>
      </p:sp>
      <p:sp>
        <p:nvSpPr>
          <p:cNvPr id="57" name="TextBox 10">
            <a:extLst>
              <a:ext uri="{FF2B5EF4-FFF2-40B4-BE49-F238E27FC236}">
                <a16:creationId xmlns:a16="http://schemas.microsoft.com/office/drawing/2014/main" id="{2665CD83-517E-492B-9F02-75D58A0AEC5F}"/>
              </a:ext>
            </a:extLst>
          </p:cNvPr>
          <p:cNvSpPr txBox="1">
            <a:spLocks noChangeArrowheads="1"/>
          </p:cNvSpPr>
          <p:nvPr/>
        </p:nvSpPr>
        <p:spPr bwMode="auto">
          <a:xfrm>
            <a:off x="11522982" y="2068513"/>
            <a:ext cx="311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en-US">
                <a:solidFill>
                  <a:srgbClr val="A8007C"/>
                </a:solidFill>
                <a:latin typeface="Georgia" panose="02040502050405020303" pitchFamily="18" charset="0"/>
              </a:rPr>
              <a:t>1</a:t>
            </a:r>
            <a:endParaRPr lang="en-IN" altLang="en-US">
              <a:solidFill>
                <a:srgbClr val="A8007C"/>
              </a:solidFill>
              <a:latin typeface="Georgia" panose="02040502050405020303" pitchFamily="18" charset="0"/>
            </a:endParaRPr>
          </a:p>
        </p:txBody>
      </p:sp>
      <p:sp>
        <p:nvSpPr>
          <p:cNvPr id="58" name="TextBox 11">
            <a:extLst>
              <a:ext uri="{FF2B5EF4-FFF2-40B4-BE49-F238E27FC236}">
                <a16:creationId xmlns:a16="http://schemas.microsoft.com/office/drawing/2014/main" id="{065BCBAD-EB46-4A73-9B12-C421DF8AF397}"/>
              </a:ext>
            </a:extLst>
          </p:cNvPr>
          <p:cNvSpPr txBox="1">
            <a:spLocks noChangeArrowheads="1"/>
          </p:cNvSpPr>
          <p:nvPr/>
        </p:nvSpPr>
        <p:spPr bwMode="auto">
          <a:xfrm>
            <a:off x="11522982" y="3059113"/>
            <a:ext cx="311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en-US">
                <a:solidFill>
                  <a:srgbClr val="A8007C"/>
                </a:solidFill>
                <a:latin typeface="Georgia" panose="02040502050405020303" pitchFamily="18" charset="0"/>
              </a:rPr>
              <a:t>1</a:t>
            </a:r>
            <a:endParaRPr lang="en-IN" altLang="en-US">
              <a:solidFill>
                <a:srgbClr val="A8007C"/>
              </a:solidFill>
              <a:latin typeface="Georgia" panose="02040502050405020303" pitchFamily="18" charset="0"/>
            </a:endParaRPr>
          </a:p>
        </p:txBody>
      </p:sp>
      <p:sp>
        <p:nvSpPr>
          <p:cNvPr id="59" name="TextBox 12">
            <a:extLst>
              <a:ext uri="{FF2B5EF4-FFF2-40B4-BE49-F238E27FC236}">
                <a16:creationId xmlns:a16="http://schemas.microsoft.com/office/drawing/2014/main" id="{45725525-2454-4E5A-8B95-BD6247544232}"/>
              </a:ext>
            </a:extLst>
          </p:cNvPr>
          <p:cNvSpPr txBox="1">
            <a:spLocks noChangeArrowheads="1"/>
          </p:cNvSpPr>
          <p:nvPr/>
        </p:nvSpPr>
        <p:spPr bwMode="auto">
          <a:xfrm>
            <a:off x="11522982" y="3897313"/>
            <a:ext cx="438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en-US">
                <a:solidFill>
                  <a:srgbClr val="A8007C"/>
                </a:solidFill>
                <a:latin typeface="Georgia" panose="02040502050405020303" pitchFamily="18" charset="0"/>
              </a:rPr>
              <a:t>14</a:t>
            </a:r>
            <a:endParaRPr lang="en-IN" altLang="en-US">
              <a:solidFill>
                <a:srgbClr val="A8007C"/>
              </a:solidFill>
              <a:latin typeface="Georgia" panose="02040502050405020303" pitchFamily="18" charset="0"/>
            </a:endParaRPr>
          </a:p>
        </p:txBody>
      </p:sp>
      <p:sp>
        <p:nvSpPr>
          <p:cNvPr id="60" name="TextBox 13">
            <a:extLst>
              <a:ext uri="{FF2B5EF4-FFF2-40B4-BE49-F238E27FC236}">
                <a16:creationId xmlns:a16="http://schemas.microsoft.com/office/drawing/2014/main" id="{4E1BC07A-6463-42A6-8F9C-3AA0F0D48EDE}"/>
              </a:ext>
            </a:extLst>
          </p:cNvPr>
          <p:cNvSpPr txBox="1">
            <a:spLocks noChangeArrowheads="1"/>
          </p:cNvSpPr>
          <p:nvPr/>
        </p:nvSpPr>
        <p:spPr bwMode="auto">
          <a:xfrm>
            <a:off x="11538857" y="4583113"/>
            <a:ext cx="5683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en-US">
                <a:solidFill>
                  <a:srgbClr val="A8007C"/>
                </a:solidFill>
                <a:latin typeface="Georgia" panose="02040502050405020303" pitchFamily="18" charset="0"/>
              </a:rPr>
              <a:t>334</a:t>
            </a:r>
            <a:endParaRPr lang="en-IN" altLang="en-US">
              <a:solidFill>
                <a:srgbClr val="A8007C"/>
              </a:solidFill>
              <a:latin typeface="Georgia" panose="02040502050405020303" pitchFamily="18" charset="0"/>
            </a:endParaRPr>
          </a:p>
        </p:txBody>
      </p:sp>
      <p:sp>
        <p:nvSpPr>
          <p:cNvPr id="61" name="Rectangle 14">
            <a:extLst>
              <a:ext uri="{FF2B5EF4-FFF2-40B4-BE49-F238E27FC236}">
                <a16:creationId xmlns:a16="http://schemas.microsoft.com/office/drawing/2014/main" id="{20184B9B-252F-46A3-8981-5C20781CFE66}"/>
              </a:ext>
            </a:extLst>
          </p:cNvPr>
          <p:cNvSpPr>
            <a:spLocks noChangeArrowheads="1"/>
          </p:cNvSpPr>
          <p:nvPr/>
        </p:nvSpPr>
        <p:spPr bwMode="auto">
          <a:xfrm>
            <a:off x="11538857" y="5345113"/>
            <a:ext cx="5461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en-US">
                <a:solidFill>
                  <a:srgbClr val="A8007C"/>
                </a:solidFill>
                <a:latin typeface="Georgia" panose="02040502050405020303" pitchFamily="18" charset="0"/>
              </a:rPr>
              <a:t>977</a:t>
            </a:r>
            <a:endParaRPr lang="en-IN" altLang="en-US">
              <a:solidFill>
                <a:srgbClr val="A8007C"/>
              </a:solidFill>
              <a:latin typeface="Georgia" panose="02040502050405020303" pitchFamily="18" charset="0"/>
            </a:endParaRPr>
          </a:p>
        </p:txBody>
      </p:sp>
    </p:spTree>
    <p:extLst>
      <p:ext uri="{BB962C8B-B14F-4D97-AF65-F5344CB8AC3E}">
        <p14:creationId xmlns:p14="http://schemas.microsoft.com/office/powerpoint/2010/main" val="4203600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690631" y="55888"/>
            <a:ext cx="8229600" cy="62984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lIns="91440" tIns="45720" rIns="91440" bIns="45720" rtlCol="0" anchor="ctr">
            <a:normAutofit fontScale="90000"/>
          </a:bodyPr>
          <a:lstStyle/>
          <a:p>
            <a:r>
              <a:rPr lang="en-IN" altLang="en-US" b="1" dirty="0">
                <a:solidFill>
                  <a:schemeClr val="tx2"/>
                </a:solidFill>
                <a:effectLst>
                  <a:outerShdw blurRad="38100" dist="38100" dir="2700000" algn="tl">
                    <a:srgbClr val="000000">
                      <a:alpha val="43137"/>
                    </a:srgbClr>
                  </a:outerShdw>
                </a:effectLst>
              </a:rPr>
              <a:t>BIS - Latest Developments 1(2)</a:t>
            </a:r>
          </a:p>
        </p:txBody>
      </p:sp>
      <p:sp>
        <p:nvSpPr>
          <p:cNvPr id="19460" name="Slide Number Placeholder 3"/>
          <p:cNvSpPr>
            <a:spLocks noGrp="1"/>
          </p:cNvSpPr>
          <p:nvPr>
            <p:ph type="sldNum" sz="quarter" idx="4294967295"/>
          </p:nvPr>
        </p:nvSpPr>
        <p:spPr bwMode="auto">
          <a:xfrm>
            <a:off x="8534400" y="6131174"/>
            <a:ext cx="2133600" cy="33703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006699"/>
              </a:buClr>
              <a:buFont typeface="Wingdings" panose="05000000000000000000" pitchFamily="2" charset="2"/>
              <a:buChar char="q"/>
              <a:defRPr sz="2400">
                <a:solidFill>
                  <a:schemeClr val="tx2"/>
                </a:solidFill>
                <a:latin typeface="Calibri" panose="020F0502020204030204" pitchFamily="34" charset="0"/>
                <a:ea typeface="Calibri" panose="020F0502020204030204" pitchFamily="34" charset="0"/>
                <a:cs typeface="Calibri" panose="020F0502020204030204" pitchFamily="34" charset="0"/>
              </a:defRPr>
            </a:lvl1pPr>
            <a:lvl2pPr marL="685800" indent="-263769" eaLnBrk="0" hangingPunct="0">
              <a:spcBef>
                <a:spcPct val="20000"/>
              </a:spcBef>
              <a:buClr>
                <a:srgbClr val="006699"/>
              </a:buClr>
              <a:buFont typeface="Times New Roman" panose="02020603050405020304" pitchFamily="18" charset="0"/>
              <a:buChar char="—"/>
              <a:defRPr sz="2215">
                <a:solidFill>
                  <a:schemeClr val="tx2"/>
                </a:solidFill>
                <a:latin typeface="Calibri" panose="020F0502020204030204" pitchFamily="34" charset="0"/>
                <a:ea typeface="Calibri" panose="020F0502020204030204" pitchFamily="34" charset="0"/>
                <a:cs typeface="Calibri" panose="020F0502020204030204" pitchFamily="34" charset="0"/>
              </a:defRPr>
            </a:lvl2pPr>
            <a:lvl3pPr marL="1055076" indent="-211016" eaLnBrk="0" hangingPunct="0">
              <a:spcBef>
                <a:spcPct val="20000"/>
              </a:spcBef>
              <a:buClr>
                <a:srgbClr val="006699"/>
              </a:buClr>
              <a:buFont typeface="Wingdings" panose="05000000000000000000" pitchFamily="2" charset="2"/>
              <a:buChar char="§"/>
              <a:defRPr sz="2123">
                <a:solidFill>
                  <a:schemeClr val="tx2"/>
                </a:solidFill>
                <a:latin typeface="Calibri" panose="020F0502020204030204" pitchFamily="34" charset="0"/>
                <a:ea typeface="Calibri" panose="020F0502020204030204" pitchFamily="34" charset="0"/>
                <a:cs typeface="Calibri" panose="020F0502020204030204" pitchFamily="34" charset="0"/>
              </a:defRPr>
            </a:lvl3pPr>
            <a:lvl4pPr marL="1477108" indent="-211016" eaLnBrk="0" hangingPunct="0">
              <a:spcBef>
                <a:spcPct val="20000"/>
              </a:spcBef>
              <a:buClr>
                <a:srgbClr val="006699"/>
              </a:buClr>
              <a:buChar char="–"/>
              <a:defRPr sz="2031">
                <a:solidFill>
                  <a:schemeClr val="tx2"/>
                </a:solidFill>
                <a:latin typeface="Calibri" panose="020F0502020204030204" pitchFamily="34" charset="0"/>
                <a:ea typeface="Calibri" panose="020F0502020204030204" pitchFamily="34" charset="0"/>
                <a:cs typeface="Calibri" panose="020F0502020204030204" pitchFamily="34" charset="0"/>
              </a:defRPr>
            </a:lvl4pPr>
            <a:lvl5pPr marL="1899139" indent="-211016" eaLnBrk="0" hangingPunct="0">
              <a:spcBef>
                <a:spcPct val="20000"/>
              </a:spcBef>
              <a:buSzPct val="100000"/>
              <a:buChar char="»"/>
              <a:defRPr sz="1847">
                <a:solidFill>
                  <a:schemeClr val="tx1"/>
                </a:solidFill>
                <a:latin typeface="Times New Roman" panose="02020603050405020304" pitchFamily="18" charset="0"/>
                <a:ea typeface="Calibri" panose="020F0502020204030204" pitchFamily="34" charset="0"/>
                <a:cs typeface="Calibri" panose="020F0502020204030204" pitchFamily="34" charset="0"/>
              </a:defRPr>
            </a:lvl5pPr>
            <a:lvl6pPr marL="2321169" indent="-211016" eaLnBrk="0" fontAlgn="base" hangingPunct="0">
              <a:spcBef>
                <a:spcPct val="20000"/>
              </a:spcBef>
              <a:spcAft>
                <a:spcPct val="0"/>
              </a:spcAft>
              <a:buSzPct val="100000"/>
              <a:buChar char="»"/>
              <a:defRPr sz="1847">
                <a:solidFill>
                  <a:schemeClr val="tx1"/>
                </a:solidFill>
                <a:latin typeface="Times New Roman" panose="02020603050405020304" pitchFamily="18" charset="0"/>
                <a:ea typeface="Calibri" panose="020F0502020204030204" pitchFamily="34" charset="0"/>
                <a:cs typeface="Calibri" panose="020F0502020204030204" pitchFamily="34" charset="0"/>
              </a:defRPr>
            </a:lvl6pPr>
            <a:lvl7pPr marL="2743201" indent="-211016" eaLnBrk="0" fontAlgn="base" hangingPunct="0">
              <a:spcBef>
                <a:spcPct val="20000"/>
              </a:spcBef>
              <a:spcAft>
                <a:spcPct val="0"/>
              </a:spcAft>
              <a:buSzPct val="100000"/>
              <a:buChar char="»"/>
              <a:defRPr sz="1847">
                <a:solidFill>
                  <a:schemeClr val="tx1"/>
                </a:solidFill>
                <a:latin typeface="Times New Roman" panose="02020603050405020304" pitchFamily="18" charset="0"/>
                <a:ea typeface="Calibri" panose="020F0502020204030204" pitchFamily="34" charset="0"/>
                <a:cs typeface="Calibri" panose="020F0502020204030204" pitchFamily="34" charset="0"/>
              </a:defRPr>
            </a:lvl7pPr>
            <a:lvl8pPr marL="3165232" indent="-211016" eaLnBrk="0" fontAlgn="base" hangingPunct="0">
              <a:spcBef>
                <a:spcPct val="20000"/>
              </a:spcBef>
              <a:spcAft>
                <a:spcPct val="0"/>
              </a:spcAft>
              <a:buSzPct val="100000"/>
              <a:buChar char="»"/>
              <a:defRPr sz="1847">
                <a:solidFill>
                  <a:schemeClr val="tx1"/>
                </a:solidFill>
                <a:latin typeface="Times New Roman" panose="02020603050405020304" pitchFamily="18" charset="0"/>
                <a:ea typeface="Calibri" panose="020F0502020204030204" pitchFamily="34" charset="0"/>
                <a:cs typeface="Calibri" panose="020F0502020204030204" pitchFamily="34" charset="0"/>
              </a:defRPr>
            </a:lvl8pPr>
            <a:lvl9pPr marL="3587261" indent="-211016" eaLnBrk="0" fontAlgn="base" hangingPunct="0">
              <a:spcBef>
                <a:spcPct val="20000"/>
              </a:spcBef>
              <a:spcAft>
                <a:spcPct val="0"/>
              </a:spcAft>
              <a:buSzPct val="100000"/>
              <a:buChar char="»"/>
              <a:defRPr sz="1847">
                <a:solidFill>
                  <a:schemeClr val="tx1"/>
                </a:solidFill>
                <a:latin typeface="Times New Roman" panose="02020603050405020304" pitchFamily="18" charset="0"/>
                <a:ea typeface="Calibri" panose="020F0502020204030204" pitchFamily="34" charset="0"/>
                <a:cs typeface="Calibri" panose="020F0502020204030204" pitchFamily="34" charset="0"/>
              </a:defRPr>
            </a:lvl9pPr>
          </a:lstStyle>
          <a:p>
            <a:pPr eaLnBrk="1" hangingPunct="1">
              <a:spcBef>
                <a:spcPct val="0"/>
              </a:spcBef>
              <a:buClrTx/>
              <a:buFontTx/>
              <a:buNone/>
            </a:pPr>
            <a:r>
              <a:rPr lang="pl-PL" altLang="en-US" sz="2215">
                <a:solidFill>
                  <a:schemeClr val="tx1"/>
                </a:solidFill>
                <a:latin typeface="Times New Roman" panose="02020603050405020304" pitchFamily="18" charset="0"/>
                <a:cs typeface="Arial" panose="020B0604020202020204" pitchFamily="34" charset="0"/>
              </a:rPr>
              <a:t>  </a:t>
            </a:r>
            <a:endParaRPr lang="fr-BE" altLang="en-US" sz="2215" dirty="0">
              <a:solidFill>
                <a:schemeClr val="tx1"/>
              </a:solidFill>
              <a:latin typeface="Times New Roman" panose="02020603050405020304" pitchFamily="18" charset="0"/>
              <a:cs typeface="Arial" panose="020B0604020202020204" pitchFamily="34" charset="0"/>
            </a:endParaRPr>
          </a:p>
        </p:txBody>
      </p:sp>
      <p:sp>
        <p:nvSpPr>
          <p:cNvPr id="24579" name="Content Placeholder 2"/>
          <p:cNvSpPr>
            <a:spLocks noGrp="1"/>
          </p:cNvSpPr>
          <p:nvPr>
            <p:ph idx="1"/>
          </p:nvPr>
        </p:nvSpPr>
        <p:spPr>
          <a:xfrm>
            <a:off x="506185" y="780761"/>
            <a:ext cx="10793185" cy="5547815"/>
          </a:xfrm>
        </p:spPr>
        <p:txBody>
          <a:bodyPr>
            <a:normAutofit fontScale="92500" lnSpcReduction="10000"/>
          </a:bodyPr>
          <a:lstStyle/>
          <a:p>
            <a:pPr marL="506438">
              <a:lnSpc>
                <a:spcPct val="150000"/>
              </a:lnSpc>
              <a:buFont typeface="Wingdings" panose="05000000000000000000" pitchFamily="2" charset="2"/>
              <a:buChar char="Ø"/>
              <a:defRPr/>
            </a:pPr>
            <a:r>
              <a:rPr lang="en-IN" altLang="en-US" dirty="0">
                <a:solidFill>
                  <a:srgbClr val="002060"/>
                </a:solidFill>
                <a:cs typeface="Arial" pitchFamily="34" charset="0"/>
                <a:hlinkClick r:id="rId3"/>
              </a:rPr>
              <a:t>BIS ACT 2016</a:t>
            </a:r>
            <a:r>
              <a:rPr lang="en-IN" altLang="en-US" dirty="0">
                <a:solidFill>
                  <a:srgbClr val="002060"/>
                </a:solidFill>
                <a:cs typeface="Arial" pitchFamily="34" charset="0"/>
              </a:rPr>
              <a:t>: Replaced 1986 bill</a:t>
            </a:r>
          </a:p>
          <a:p>
            <a:pPr marL="1169995" lvl="1" indent="-380990">
              <a:lnSpc>
                <a:spcPct val="150000"/>
              </a:lnSpc>
              <a:defRPr/>
            </a:pPr>
            <a:r>
              <a:rPr lang="en-IN" altLang="en-US" sz="2000" dirty="0">
                <a:solidFill>
                  <a:srgbClr val="002060"/>
                </a:solidFill>
                <a:cs typeface="Arial" pitchFamily="34" charset="0"/>
              </a:rPr>
              <a:t>To include goods, services and systems, with services for the first time</a:t>
            </a:r>
          </a:p>
          <a:p>
            <a:pPr marL="1169995" lvl="1" indent="-380990">
              <a:lnSpc>
                <a:spcPct val="150000"/>
              </a:lnSpc>
              <a:defRPr/>
            </a:pPr>
            <a:r>
              <a:rPr lang="en-IN" altLang="en-US" sz="2000" dirty="0">
                <a:solidFill>
                  <a:srgbClr val="002060"/>
                </a:solidFill>
                <a:cs typeface="Arial" pitchFamily="34" charset="0"/>
              </a:rPr>
              <a:t>Self-certification/declaration: Registration scheme (CRO), new standard mark to promote make in India (Zero Defect and Zero Effect)</a:t>
            </a:r>
          </a:p>
          <a:p>
            <a:pPr marL="1627195" lvl="2" indent="-380990">
              <a:lnSpc>
                <a:spcPct val="150000"/>
              </a:lnSpc>
              <a:defRPr/>
            </a:pPr>
            <a:r>
              <a:rPr lang="en-IN" altLang="en-US" sz="1600" dirty="0">
                <a:solidFill>
                  <a:srgbClr val="002060"/>
                </a:solidFill>
                <a:cs typeface="Arial" pitchFamily="34" charset="0"/>
              </a:rPr>
              <a:t>Bring more products under the mandatory standard regime</a:t>
            </a:r>
          </a:p>
          <a:p>
            <a:pPr marL="1169995" lvl="1" indent="-380990">
              <a:lnSpc>
                <a:spcPct val="150000"/>
              </a:lnSpc>
              <a:defRPr/>
            </a:pPr>
            <a:r>
              <a:rPr lang="en-IN" altLang="en-US" sz="2000" dirty="0">
                <a:solidFill>
                  <a:srgbClr val="002060"/>
                </a:solidFill>
                <a:cs typeface="Arial" pitchFamily="34" charset="0"/>
              </a:rPr>
              <a:t>Beyond ISO/IEC membership/MoU</a:t>
            </a:r>
          </a:p>
          <a:p>
            <a:pPr marL="506438">
              <a:lnSpc>
                <a:spcPct val="150000"/>
              </a:lnSpc>
              <a:buFont typeface="Wingdings" panose="05000000000000000000" pitchFamily="2" charset="2"/>
              <a:buChar char="Ø"/>
              <a:defRPr/>
            </a:pPr>
            <a:r>
              <a:rPr lang="en-IN" altLang="en-US" dirty="0">
                <a:solidFill>
                  <a:srgbClr val="002060"/>
                </a:solidFill>
                <a:cs typeface="Arial" pitchFamily="34" charset="0"/>
                <a:hlinkClick r:id="rId4"/>
              </a:rPr>
              <a:t>BIS Rules 2018</a:t>
            </a:r>
            <a:endParaRPr lang="en-IN" altLang="en-US" dirty="0">
              <a:solidFill>
                <a:srgbClr val="002060"/>
              </a:solidFill>
              <a:cs typeface="Arial" pitchFamily="34" charset="0"/>
            </a:endParaRPr>
          </a:p>
          <a:p>
            <a:pPr marL="1169995" lvl="1" indent="-380990">
              <a:lnSpc>
                <a:spcPct val="150000"/>
              </a:lnSpc>
              <a:defRPr/>
            </a:pPr>
            <a:r>
              <a:rPr lang="en-IN" altLang="en-US" sz="2000" dirty="0">
                <a:solidFill>
                  <a:srgbClr val="002060"/>
                </a:solidFill>
                <a:cs typeface="Arial" pitchFamily="34" charset="0"/>
              </a:rPr>
              <a:t>Concurrent Running of Indian Standards, </a:t>
            </a:r>
          </a:p>
          <a:p>
            <a:pPr marL="1169995" lvl="1" indent="-380990">
              <a:lnSpc>
                <a:spcPct val="150000"/>
              </a:lnSpc>
              <a:defRPr/>
            </a:pPr>
            <a:r>
              <a:rPr lang="en-IN" altLang="en-US" sz="2000" dirty="0">
                <a:solidFill>
                  <a:srgbClr val="002060"/>
                </a:solidFill>
                <a:cs typeface="Arial" pitchFamily="34" charset="0"/>
              </a:rPr>
              <a:t>Adoption of other Standards as Indian Standards</a:t>
            </a:r>
          </a:p>
          <a:p>
            <a:pPr marL="1169995" lvl="1" indent="-380990">
              <a:lnSpc>
                <a:spcPct val="150000"/>
              </a:lnSpc>
              <a:defRPr/>
            </a:pPr>
            <a:r>
              <a:rPr lang="en-IN" altLang="en-US" sz="2000" dirty="0">
                <a:solidFill>
                  <a:srgbClr val="002060"/>
                </a:solidFill>
                <a:cs typeface="Arial" pitchFamily="34" charset="0"/>
              </a:rPr>
              <a:t>Recognition or accreditation of Institutions engaged in standardization</a:t>
            </a:r>
          </a:p>
          <a:p>
            <a:pPr marL="1169995" lvl="1" indent="-380990">
              <a:lnSpc>
                <a:spcPct val="150000"/>
              </a:lnSpc>
              <a:defRPr/>
            </a:pPr>
            <a:r>
              <a:rPr lang="en-IN" altLang="en-US" sz="2000" dirty="0">
                <a:solidFill>
                  <a:srgbClr val="002060"/>
                </a:solidFill>
                <a:cs typeface="Arial" pitchFamily="34" charset="0"/>
              </a:rPr>
              <a:t>Standard Mark, Appointment of agents etc.</a:t>
            </a:r>
          </a:p>
          <a:p>
            <a:pPr marL="963638" lvl="1">
              <a:lnSpc>
                <a:spcPct val="150000"/>
              </a:lnSpc>
              <a:buFont typeface="Wingdings" panose="05000000000000000000" pitchFamily="2" charset="2"/>
              <a:buChar char="Ø"/>
              <a:defRPr/>
            </a:pPr>
            <a:endParaRPr lang="en-IN" altLang="en-US" dirty="0">
              <a:solidFill>
                <a:srgbClr val="002060"/>
              </a:solidFill>
              <a:cs typeface="Arial" pitchFamily="34" charset="0"/>
            </a:endParaRPr>
          </a:p>
        </p:txBody>
      </p:sp>
    </p:spTree>
    <p:extLst>
      <p:ext uri="{BB962C8B-B14F-4D97-AF65-F5344CB8AC3E}">
        <p14:creationId xmlns:p14="http://schemas.microsoft.com/office/powerpoint/2010/main" val="27961255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690631" y="55888"/>
            <a:ext cx="8229600" cy="62984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lIns="91440" tIns="45720" rIns="91440" bIns="45720" rtlCol="0" anchor="ctr">
            <a:normAutofit fontScale="90000"/>
          </a:bodyPr>
          <a:lstStyle/>
          <a:p>
            <a:r>
              <a:rPr lang="en-IN" altLang="en-US" b="1" dirty="0">
                <a:solidFill>
                  <a:schemeClr val="tx2"/>
                </a:solidFill>
                <a:effectLst>
                  <a:outerShdw blurRad="38100" dist="38100" dir="2700000" algn="tl">
                    <a:srgbClr val="000000">
                      <a:alpha val="43137"/>
                    </a:srgbClr>
                  </a:outerShdw>
                </a:effectLst>
              </a:rPr>
              <a:t>BIS - Latest Developments 2(2)</a:t>
            </a:r>
          </a:p>
        </p:txBody>
      </p:sp>
      <p:sp>
        <p:nvSpPr>
          <p:cNvPr id="19460" name="Slide Number Placeholder 3"/>
          <p:cNvSpPr>
            <a:spLocks noGrp="1"/>
          </p:cNvSpPr>
          <p:nvPr>
            <p:ph type="sldNum" sz="quarter" idx="4294967295"/>
          </p:nvPr>
        </p:nvSpPr>
        <p:spPr bwMode="auto">
          <a:xfrm>
            <a:off x="8534400" y="6131174"/>
            <a:ext cx="2133600" cy="33703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006699"/>
              </a:buClr>
              <a:buFont typeface="Wingdings" panose="05000000000000000000" pitchFamily="2" charset="2"/>
              <a:buChar char="q"/>
              <a:defRPr sz="2400">
                <a:solidFill>
                  <a:schemeClr val="tx2"/>
                </a:solidFill>
                <a:latin typeface="Calibri" panose="020F0502020204030204" pitchFamily="34" charset="0"/>
                <a:ea typeface="Calibri" panose="020F0502020204030204" pitchFamily="34" charset="0"/>
                <a:cs typeface="Calibri" panose="020F0502020204030204" pitchFamily="34" charset="0"/>
              </a:defRPr>
            </a:lvl1pPr>
            <a:lvl2pPr marL="685800" indent="-263769" eaLnBrk="0" hangingPunct="0">
              <a:spcBef>
                <a:spcPct val="20000"/>
              </a:spcBef>
              <a:buClr>
                <a:srgbClr val="006699"/>
              </a:buClr>
              <a:buFont typeface="Times New Roman" panose="02020603050405020304" pitchFamily="18" charset="0"/>
              <a:buChar char="—"/>
              <a:defRPr sz="2215">
                <a:solidFill>
                  <a:schemeClr val="tx2"/>
                </a:solidFill>
                <a:latin typeface="Calibri" panose="020F0502020204030204" pitchFamily="34" charset="0"/>
                <a:ea typeface="Calibri" panose="020F0502020204030204" pitchFamily="34" charset="0"/>
                <a:cs typeface="Calibri" panose="020F0502020204030204" pitchFamily="34" charset="0"/>
              </a:defRPr>
            </a:lvl2pPr>
            <a:lvl3pPr marL="1055076" indent="-211016" eaLnBrk="0" hangingPunct="0">
              <a:spcBef>
                <a:spcPct val="20000"/>
              </a:spcBef>
              <a:buClr>
                <a:srgbClr val="006699"/>
              </a:buClr>
              <a:buFont typeface="Wingdings" panose="05000000000000000000" pitchFamily="2" charset="2"/>
              <a:buChar char="§"/>
              <a:defRPr sz="2123">
                <a:solidFill>
                  <a:schemeClr val="tx2"/>
                </a:solidFill>
                <a:latin typeface="Calibri" panose="020F0502020204030204" pitchFamily="34" charset="0"/>
                <a:ea typeface="Calibri" panose="020F0502020204030204" pitchFamily="34" charset="0"/>
                <a:cs typeface="Calibri" panose="020F0502020204030204" pitchFamily="34" charset="0"/>
              </a:defRPr>
            </a:lvl3pPr>
            <a:lvl4pPr marL="1477108" indent="-211016" eaLnBrk="0" hangingPunct="0">
              <a:spcBef>
                <a:spcPct val="20000"/>
              </a:spcBef>
              <a:buClr>
                <a:srgbClr val="006699"/>
              </a:buClr>
              <a:buChar char="–"/>
              <a:defRPr sz="2031">
                <a:solidFill>
                  <a:schemeClr val="tx2"/>
                </a:solidFill>
                <a:latin typeface="Calibri" panose="020F0502020204030204" pitchFamily="34" charset="0"/>
                <a:ea typeface="Calibri" panose="020F0502020204030204" pitchFamily="34" charset="0"/>
                <a:cs typeface="Calibri" panose="020F0502020204030204" pitchFamily="34" charset="0"/>
              </a:defRPr>
            </a:lvl4pPr>
            <a:lvl5pPr marL="1899139" indent="-211016" eaLnBrk="0" hangingPunct="0">
              <a:spcBef>
                <a:spcPct val="20000"/>
              </a:spcBef>
              <a:buSzPct val="100000"/>
              <a:buChar char="»"/>
              <a:defRPr sz="1847">
                <a:solidFill>
                  <a:schemeClr val="tx1"/>
                </a:solidFill>
                <a:latin typeface="Times New Roman" panose="02020603050405020304" pitchFamily="18" charset="0"/>
                <a:ea typeface="Calibri" panose="020F0502020204030204" pitchFamily="34" charset="0"/>
                <a:cs typeface="Calibri" panose="020F0502020204030204" pitchFamily="34" charset="0"/>
              </a:defRPr>
            </a:lvl5pPr>
            <a:lvl6pPr marL="2321169" indent="-211016" eaLnBrk="0" fontAlgn="base" hangingPunct="0">
              <a:spcBef>
                <a:spcPct val="20000"/>
              </a:spcBef>
              <a:spcAft>
                <a:spcPct val="0"/>
              </a:spcAft>
              <a:buSzPct val="100000"/>
              <a:buChar char="»"/>
              <a:defRPr sz="1847">
                <a:solidFill>
                  <a:schemeClr val="tx1"/>
                </a:solidFill>
                <a:latin typeface="Times New Roman" panose="02020603050405020304" pitchFamily="18" charset="0"/>
                <a:ea typeface="Calibri" panose="020F0502020204030204" pitchFamily="34" charset="0"/>
                <a:cs typeface="Calibri" panose="020F0502020204030204" pitchFamily="34" charset="0"/>
              </a:defRPr>
            </a:lvl6pPr>
            <a:lvl7pPr marL="2743201" indent="-211016" eaLnBrk="0" fontAlgn="base" hangingPunct="0">
              <a:spcBef>
                <a:spcPct val="20000"/>
              </a:spcBef>
              <a:spcAft>
                <a:spcPct val="0"/>
              </a:spcAft>
              <a:buSzPct val="100000"/>
              <a:buChar char="»"/>
              <a:defRPr sz="1847">
                <a:solidFill>
                  <a:schemeClr val="tx1"/>
                </a:solidFill>
                <a:latin typeface="Times New Roman" panose="02020603050405020304" pitchFamily="18" charset="0"/>
                <a:ea typeface="Calibri" panose="020F0502020204030204" pitchFamily="34" charset="0"/>
                <a:cs typeface="Calibri" panose="020F0502020204030204" pitchFamily="34" charset="0"/>
              </a:defRPr>
            </a:lvl7pPr>
            <a:lvl8pPr marL="3165232" indent="-211016" eaLnBrk="0" fontAlgn="base" hangingPunct="0">
              <a:spcBef>
                <a:spcPct val="20000"/>
              </a:spcBef>
              <a:spcAft>
                <a:spcPct val="0"/>
              </a:spcAft>
              <a:buSzPct val="100000"/>
              <a:buChar char="»"/>
              <a:defRPr sz="1847">
                <a:solidFill>
                  <a:schemeClr val="tx1"/>
                </a:solidFill>
                <a:latin typeface="Times New Roman" panose="02020603050405020304" pitchFamily="18" charset="0"/>
                <a:ea typeface="Calibri" panose="020F0502020204030204" pitchFamily="34" charset="0"/>
                <a:cs typeface="Calibri" panose="020F0502020204030204" pitchFamily="34" charset="0"/>
              </a:defRPr>
            </a:lvl8pPr>
            <a:lvl9pPr marL="3587261" indent="-211016" eaLnBrk="0" fontAlgn="base" hangingPunct="0">
              <a:spcBef>
                <a:spcPct val="20000"/>
              </a:spcBef>
              <a:spcAft>
                <a:spcPct val="0"/>
              </a:spcAft>
              <a:buSzPct val="100000"/>
              <a:buChar char="»"/>
              <a:defRPr sz="1847">
                <a:solidFill>
                  <a:schemeClr val="tx1"/>
                </a:solidFill>
                <a:latin typeface="Times New Roman" panose="02020603050405020304" pitchFamily="18" charset="0"/>
                <a:ea typeface="Calibri" panose="020F0502020204030204" pitchFamily="34" charset="0"/>
                <a:cs typeface="Calibri" panose="020F0502020204030204" pitchFamily="34" charset="0"/>
              </a:defRPr>
            </a:lvl9pPr>
          </a:lstStyle>
          <a:p>
            <a:pPr eaLnBrk="1" hangingPunct="1">
              <a:spcBef>
                <a:spcPct val="0"/>
              </a:spcBef>
              <a:buClrTx/>
              <a:buFontTx/>
              <a:buNone/>
            </a:pPr>
            <a:r>
              <a:rPr lang="pl-PL" altLang="en-US" sz="2215">
                <a:solidFill>
                  <a:schemeClr val="tx1"/>
                </a:solidFill>
                <a:latin typeface="Times New Roman" panose="02020603050405020304" pitchFamily="18" charset="0"/>
                <a:cs typeface="Arial" panose="020B0604020202020204" pitchFamily="34" charset="0"/>
              </a:rPr>
              <a:t>  </a:t>
            </a:r>
            <a:endParaRPr lang="fr-BE" altLang="en-US" sz="2215" dirty="0">
              <a:solidFill>
                <a:schemeClr val="tx1"/>
              </a:solidFill>
              <a:latin typeface="Times New Roman" panose="02020603050405020304" pitchFamily="18" charset="0"/>
              <a:cs typeface="Arial" panose="020B0604020202020204" pitchFamily="34" charset="0"/>
            </a:endParaRPr>
          </a:p>
        </p:txBody>
      </p:sp>
      <p:sp>
        <p:nvSpPr>
          <p:cNvPr id="24579" name="Content Placeholder 2"/>
          <p:cNvSpPr>
            <a:spLocks noGrp="1"/>
          </p:cNvSpPr>
          <p:nvPr>
            <p:ph idx="1"/>
          </p:nvPr>
        </p:nvSpPr>
        <p:spPr>
          <a:xfrm>
            <a:off x="506185" y="780761"/>
            <a:ext cx="10793185" cy="5547815"/>
          </a:xfrm>
        </p:spPr>
        <p:txBody>
          <a:bodyPr>
            <a:normAutofit fontScale="70000" lnSpcReduction="20000"/>
          </a:bodyPr>
          <a:lstStyle/>
          <a:p>
            <a:pPr marL="506438">
              <a:lnSpc>
                <a:spcPct val="160000"/>
              </a:lnSpc>
              <a:buFont typeface="Wingdings" panose="05000000000000000000" pitchFamily="2" charset="2"/>
              <a:buChar char="Ø"/>
              <a:defRPr/>
            </a:pPr>
            <a:r>
              <a:rPr lang="en-IN" altLang="en-US" sz="4200" dirty="0">
                <a:solidFill>
                  <a:srgbClr val="002060"/>
                </a:solidFill>
                <a:cs typeface="Arial" pitchFamily="34" charset="0"/>
                <a:hlinkClick r:id="rId3"/>
              </a:rPr>
              <a:t>BIS (Conformity Assessment)Regulations, 2018</a:t>
            </a:r>
            <a:endParaRPr lang="en-IN" altLang="en-US" sz="4200" dirty="0">
              <a:solidFill>
                <a:srgbClr val="002060"/>
              </a:solidFill>
              <a:cs typeface="Arial" pitchFamily="34" charset="0"/>
            </a:endParaRPr>
          </a:p>
          <a:p>
            <a:pPr marL="582648" indent="-380990">
              <a:lnSpc>
                <a:spcPct val="160000"/>
              </a:lnSpc>
              <a:spcBef>
                <a:spcPts val="500"/>
              </a:spcBef>
              <a:defRPr/>
            </a:pPr>
            <a:r>
              <a:rPr lang="en-IN" altLang="en-US" sz="3000" dirty="0">
                <a:solidFill>
                  <a:srgbClr val="002060"/>
                </a:solidFill>
                <a:cs typeface="Arial" pitchFamily="34" charset="0"/>
              </a:rPr>
              <a:t>Conformity Assessment Schemes for Products &amp; Grant of license to use standard mark, Initially evidence of conformity:</a:t>
            </a:r>
          </a:p>
          <a:p>
            <a:pPr marL="1039848" lvl="1" indent="-380990">
              <a:lnSpc>
                <a:spcPct val="160000"/>
              </a:lnSpc>
              <a:defRPr/>
            </a:pPr>
            <a:r>
              <a:rPr lang="en-IN" altLang="en-US" sz="2600" dirty="0">
                <a:solidFill>
                  <a:srgbClr val="002060"/>
                </a:solidFill>
                <a:cs typeface="Arial" pitchFamily="34" charset="0"/>
              </a:rPr>
              <a:t>For Scheme A: through Testing of Samples in Factory by Bureau</a:t>
            </a:r>
          </a:p>
          <a:p>
            <a:pPr marL="1039848" lvl="1" indent="-380990">
              <a:lnSpc>
                <a:spcPct val="160000"/>
              </a:lnSpc>
              <a:defRPr/>
            </a:pPr>
            <a:r>
              <a:rPr lang="en-IN" altLang="en-US" sz="2600" dirty="0">
                <a:solidFill>
                  <a:srgbClr val="002060"/>
                </a:solidFill>
                <a:cs typeface="Arial" pitchFamily="34" charset="0"/>
              </a:rPr>
              <a:t>For  Scheme B : through Testing of Samples in Factory by Bureau and in Laboratory</a:t>
            </a:r>
          </a:p>
          <a:p>
            <a:pPr marL="1039848" lvl="1" indent="-380990">
              <a:lnSpc>
                <a:spcPct val="160000"/>
              </a:lnSpc>
              <a:defRPr/>
            </a:pPr>
            <a:r>
              <a:rPr lang="en-IN" altLang="en-US" sz="2600" dirty="0">
                <a:solidFill>
                  <a:srgbClr val="002060"/>
                </a:solidFill>
                <a:cs typeface="Arial" pitchFamily="34" charset="0"/>
              </a:rPr>
              <a:t>For  Scheme C : through Testing of Samples in Factory by Bureau and in Laboratory (Certification of Lot) </a:t>
            </a:r>
          </a:p>
          <a:p>
            <a:pPr marL="1039848" lvl="1" indent="-380990">
              <a:lnSpc>
                <a:spcPct val="160000"/>
              </a:lnSpc>
              <a:defRPr/>
            </a:pPr>
            <a:r>
              <a:rPr lang="en-IN" altLang="en-US" sz="2600" dirty="0">
                <a:solidFill>
                  <a:srgbClr val="002060"/>
                </a:solidFill>
                <a:cs typeface="Arial" pitchFamily="34" charset="0"/>
              </a:rPr>
              <a:t>For Scheme D : through Test Report of Samples submitted by Applicant from Laboratory owned or as approved by Bureau and Testing of Samples in Factory by Bureau </a:t>
            </a:r>
          </a:p>
          <a:p>
            <a:pPr marL="1039848" lvl="1" indent="-380990">
              <a:lnSpc>
                <a:spcPct val="160000"/>
              </a:lnSpc>
              <a:defRPr/>
            </a:pPr>
            <a:r>
              <a:rPr lang="en-IN" altLang="en-US" sz="2600" dirty="0">
                <a:solidFill>
                  <a:srgbClr val="002060"/>
                </a:solidFill>
                <a:cs typeface="Arial" pitchFamily="34" charset="0"/>
              </a:rPr>
              <a:t>For  Scheme E : through Self-Declaration and Test Report of Samples submitted by Applicant from Laboratory</a:t>
            </a:r>
          </a:p>
          <a:p>
            <a:pPr marL="506438">
              <a:lnSpc>
                <a:spcPct val="150000"/>
              </a:lnSpc>
              <a:buFont typeface="Wingdings" panose="05000000000000000000" pitchFamily="2" charset="2"/>
              <a:buChar char="Ø"/>
              <a:defRPr/>
            </a:pPr>
            <a:endParaRPr lang="en-IN" altLang="en-US" dirty="0">
              <a:solidFill>
                <a:srgbClr val="002060"/>
              </a:solidFill>
              <a:cs typeface="Arial" pitchFamily="34" charset="0"/>
            </a:endParaRPr>
          </a:p>
        </p:txBody>
      </p:sp>
      <p:pic>
        <p:nvPicPr>
          <p:cNvPr id="5" name="Picture 2" descr="Standard Mark">
            <a:extLst>
              <a:ext uri="{FF2B5EF4-FFF2-40B4-BE49-F238E27FC236}">
                <a16:creationId xmlns:a16="http://schemas.microsoft.com/office/drawing/2014/main" id="{1244B9E6-622D-4EAC-BFF3-DB9648EBE2C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40190" y="1226425"/>
            <a:ext cx="1245625" cy="14972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15564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699407" y="389787"/>
            <a:ext cx="10793184" cy="62984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lIns="91440" tIns="45720" rIns="91440" bIns="45720" rtlCol="0" anchor="ctr">
            <a:normAutofit fontScale="90000"/>
          </a:bodyPr>
          <a:lstStyle/>
          <a:p>
            <a:r>
              <a:rPr lang="en-IN" altLang="en-US" b="1" dirty="0">
                <a:solidFill>
                  <a:schemeClr val="tx2"/>
                </a:solidFill>
                <a:effectLst>
                  <a:outerShdw blurRad="38100" dist="38100" dir="2700000" algn="tl">
                    <a:srgbClr val="000000">
                      <a:alpha val="43137"/>
                    </a:srgbClr>
                  </a:outerShdw>
                </a:effectLst>
              </a:rPr>
              <a:t>Indian National Standardisation Strategy: INSS</a:t>
            </a:r>
          </a:p>
        </p:txBody>
      </p:sp>
      <p:sp>
        <p:nvSpPr>
          <p:cNvPr id="19460" name="Slide Number Placeholder 3"/>
          <p:cNvSpPr>
            <a:spLocks noGrp="1"/>
          </p:cNvSpPr>
          <p:nvPr>
            <p:ph type="sldNum" sz="quarter" idx="4294967295"/>
          </p:nvPr>
        </p:nvSpPr>
        <p:spPr bwMode="auto">
          <a:xfrm>
            <a:off x="8534400" y="6131174"/>
            <a:ext cx="2133600" cy="33703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006699"/>
              </a:buClr>
              <a:buFont typeface="Wingdings" panose="05000000000000000000" pitchFamily="2" charset="2"/>
              <a:buChar char="q"/>
              <a:defRPr sz="2400">
                <a:solidFill>
                  <a:schemeClr val="tx2"/>
                </a:solidFill>
                <a:latin typeface="Calibri" panose="020F0502020204030204" pitchFamily="34" charset="0"/>
                <a:ea typeface="Calibri" panose="020F0502020204030204" pitchFamily="34" charset="0"/>
                <a:cs typeface="Calibri" panose="020F0502020204030204" pitchFamily="34" charset="0"/>
              </a:defRPr>
            </a:lvl1pPr>
            <a:lvl2pPr marL="685800" indent="-263769" eaLnBrk="0" hangingPunct="0">
              <a:spcBef>
                <a:spcPct val="20000"/>
              </a:spcBef>
              <a:buClr>
                <a:srgbClr val="006699"/>
              </a:buClr>
              <a:buFont typeface="Times New Roman" panose="02020603050405020304" pitchFamily="18" charset="0"/>
              <a:buChar char="—"/>
              <a:defRPr sz="2215">
                <a:solidFill>
                  <a:schemeClr val="tx2"/>
                </a:solidFill>
                <a:latin typeface="Calibri" panose="020F0502020204030204" pitchFamily="34" charset="0"/>
                <a:ea typeface="Calibri" panose="020F0502020204030204" pitchFamily="34" charset="0"/>
                <a:cs typeface="Calibri" panose="020F0502020204030204" pitchFamily="34" charset="0"/>
              </a:defRPr>
            </a:lvl2pPr>
            <a:lvl3pPr marL="1055076" indent="-211016" eaLnBrk="0" hangingPunct="0">
              <a:spcBef>
                <a:spcPct val="20000"/>
              </a:spcBef>
              <a:buClr>
                <a:srgbClr val="006699"/>
              </a:buClr>
              <a:buFont typeface="Wingdings" panose="05000000000000000000" pitchFamily="2" charset="2"/>
              <a:buChar char="§"/>
              <a:defRPr sz="2123">
                <a:solidFill>
                  <a:schemeClr val="tx2"/>
                </a:solidFill>
                <a:latin typeface="Calibri" panose="020F0502020204030204" pitchFamily="34" charset="0"/>
                <a:ea typeface="Calibri" panose="020F0502020204030204" pitchFamily="34" charset="0"/>
                <a:cs typeface="Calibri" panose="020F0502020204030204" pitchFamily="34" charset="0"/>
              </a:defRPr>
            </a:lvl3pPr>
            <a:lvl4pPr marL="1477108" indent="-211016" eaLnBrk="0" hangingPunct="0">
              <a:spcBef>
                <a:spcPct val="20000"/>
              </a:spcBef>
              <a:buClr>
                <a:srgbClr val="006699"/>
              </a:buClr>
              <a:buChar char="–"/>
              <a:defRPr sz="2031">
                <a:solidFill>
                  <a:schemeClr val="tx2"/>
                </a:solidFill>
                <a:latin typeface="Calibri" panose="020F0502020204030204" pitchFamily="34" charset="0"/>
                <a:ea typeface="Calibri" panose="020F0502020204030204" pitchFamily="34" charset="0"/>
                <a:cs typeface="Calibri" panose="020F0502020204030204" pitchFamily="34" charset="0"/>
              </a:defRPr>
            </a:lvl4pPr>
            <a:lvl5pPr marL="1899139" indent="-211016" eaLnBrk="0" hangingPunct="0">
              <a:spcBef>
                <a:spcPct val="20000"/>
              </a:spcBef>
              <a:buSzPct val="100000"/>
              <a:buChar char="»"/>
              <a:defRPr sz="1847">
                <a:solidFill>
                  <a:schemeClr val="tx1"/>
                </a:solidFill>
                <a:latin typeface="Times New Roman" panose="02020603050405020304" pitchFamily="18" charset="0"/>
                <a:ea typeface="Calibri" panose="020F0502020204030204" pitchFamily="34" charset="0"/>
                <a:cs typeface="Calibri" panose="020F0502020204030204" pitchFamily="34" charset="0"/>
              </a:defRPr>
            </a:lvl5pPr>
            <a:lvl6pPr marL="2321169" indent="-211016" eaLnBrk="0" fontAlgn="base" hangingPunct="0">
              <a:spcBef>
                <a:spcPct val="20000"/>
              </a:spcBef>
              <a:spcAft>
                <a:spcPct val="0"/>
              </a:spcAft>
              <a:buSzPct val="100000"/>
              <a:buChar char="»"/>
              <a:defRPr sz="1847">
                <a:solidFill>
                  <a:schemeClr val="tx1"/>
                </a:solidFill>
                <a:latin typeface="Times New Roman" panose="02020603050405020304" pitchFamily="18" charset="0"/>
                <a:ea typeface="Calibri" panose="020F0502020204030204" pitchFamily="34" charset="0"/>
                <a:cs typeface="Calibri" panose="020F0502020204030204" pitchFamily="34" charset="0"/>
              </a:defRPr>
            </a:lvl6pPr>
            <a:lvl7pPr marL="2743201" indent="-211016" eaLnBrk="0" fontAlgn="base" hangingPunct="0">
              <a:spcBef>
                <a:spcPct val="20000"/>
              </a:spcBef>
              <a:spcAft>
                <a:spcPct val="0"/>
              </a:spcAft>
              <a:buSzPct val="100000"/>
              <a:buChar char="»"/>
              <a:defRPr sz="1847">
                <a:solidFill>
                  <a:schemeClr val="tx1"/>
                </a:solidFill>
                <a:latin typeface="Times New Roman" panose="02020603050405020304" pitchFamily="18" charset="0"/>
                <a:ea typeface="Calibri" panose="020F0502020204030204" pitchFamily="34" charset="0"/>
                <a:cs typeface="Calibri" panose="020F0502020204030204" pitchFamily="34" charset="0"/>
              </a:defRPr>
            </a:lvl7pPr>
            <a:lvl8pPr marL="3165232" indent="-211016" eaLnBrk="0" fontAlgn="base" hangingPunct="0">
              <a:spcBef>
                <a:spcPct val="20000"/>
              </a:spcBef>
              <a:spcAft>
                <a:spcPct val="0"/>
              </a:spcAft>
              <a:buSzPct val="100000"/>
              <a:buChar char="»"/>
              <a:defRPr sz="1847">
                <a:solidFill>
                  <a:schemeClr val="tx1"/>
                </a:solidFill>
                <a:latin typeface="Times New Roman" panose="02020603050405020304" pitchFamily="18" charset="0"/>
                <a:ea typeface="Calibri" panose="020F0502020204030204" pitchFamily="34" charset="0"/>
                <a:cs typeface="Calibri" panose="020F0502020204030204" pitchFamily="34" charset="0"/>
              </a:defRPr>
            </a:lvl8pPr>
            <a:lvl9pPr marL="3587261" indent="-211016" eaLnBrk="0" fontAlgn="base" hangingPunct="0">
              <a:spcBef>
                <a:spcPct val="20000"/>
              </a:spcBef>
              <a:spcAft>
                <a:spcPct val="0"/>
              </a:spcAft>
              <a:buSzPct val="100000"/>
              <a:buChar char="»"/>
              <a:defRPr sz="1847">
                <a:solidFill>
                  <a:schemeClr val="tx1"/>
                </a:solidFill>
                <a:latin typeface="Times New Roman" panose="02020603050405020304" pitchFamily="18" charset="0"/>
                <a:ea typeface="Calibri" panose="020F0502020204030204" pitchFamily="34" charset="0"/>
                <a:cs typeface="Calibri" panose="020F0502020204030204" pitchFamily="34" charset="0"/>
              </a:defRPr>
            </a:lvl9pPr>
          </a:lstStyle>
          <a:p>
            <a:pPr eaLnBrk="1" hangingPunct="1">
              <a:spcBef>
                <a:spcPct val="0"/>
              </a:spcBef>
              <a:buClrTx/>
              <a:buFontTx/>
              <a:buNone/>
            </a:pPr>
            <a:r>
              <a:rPr lang="pl-PL" altLang="en-US" sz="2215">
                <a:solidFill>
                  <a:schemeClr val="tx1"/>
                </a:solidFill>
                <a:latin typeface="Times New Roman" panose="02020603050405020304" pitchFamily="18" charset="0"/>
                <a:cs typeface="Arial" panose="020B0604020202020204" pitchFamily="34" charset="0"/>
              </a:rPr>
              <a:t>  </a:t>
            </a:r>
            <a:endParaRPr lang="fr-BE" altLang="en-US" sz="2215" dirty="0">
              <a:solidFill>
                <a:schemeClr val="tx1"/>
              </a:solidFill>
              <a:latin typeface="Times New Roman" panose="02020603050405020304" pitchFamily="18" charset="0"/>
              <a:cs typeface="Arial" panose="020B0604020202020204" pitchFamily="34" charset="0"/>
            </a:endParaRPr>
          </a:p>
        </p:txBody>
      </p:sp>
      <p:sp>
        <p:nvSpPr>
          <p:cNvPr id="24579" name="Content Placeholder 2"/>
          <p:cNvSpPr>
            <a:spLocks noGrp="1"/>
          </p:cNvSpPr>
          <p:nvPr>
            <p:ph idx="1"/>
          </p:nvPr>
        </p:nvSpPr>
        <p:spPr>
          <a:xfrm>
            <a:off x="506185" y="1420586"/>
            <a:ext cx="10793185" cy="4907990"/>
          </a:xfrm>
        </p:spPr>
        <p:txBody>
          <a:bodyPr>
            <a:normAutofit fontScale="92500" lnSpcReduction="20000"/>
          </a:bodyPr>
          <a:lstStyle/>
          <a:p>
            <a:pPr marL="849338" indent="-571500">
              <a:lnSpc>
                <a:spcPct val="160000"/>
              </a:lnSpc>
              <a:buFont typeface="Wingdings" panose="05000000000000000000" pitchFamily="2" charset="2"/>
              <a:buChar char="Ø"/>
              <a:defRPr/>
            </a:pPr>
            <a:r>
              <a:rPr lang="en-IN" altLang="en-US" sz="2400" dirty="0">
                <a:solidFill>
                  <a:srgbClr val="002060"/>
                </a:solidFill>
                <a:cs typeface="Arial" pitchFamily="34" charset="0"/>
              </a:rPr>
              <a:t>Harmonization of National Standards with International Standards: Make in India Success </a:t>
            </a:r>
          </a:p>
          <a:p>
            <a:pPr marL="849338" indent="-571500">
              <a:lnSpc>
                <a:spcPct val="160000"/>
              </a:lnSpc>
              <a:buFont typeface="Wingdings" panose="05000000000000000000" pitchFamily="2" charset="2"/>
              <a:buChar char="Ø"/>
              <a:defRPr/>
            </a:pPr>
            <a:r>
              <a:rPr lang="en-IN" altLang="en-US" sz="2400" dirty="0">
                <a:solidFill>
                  <a:srgbClr val="002060"/>
                </a:solidFill>
                <a:cs typeface="Arial" pitchFamily="34" charset="0"/>
              </a:rPr>
              <a:t>Encourage and recognize self-regulation mechanism &amp; adopt Good regulatory practices: CRO/CRS Scheme step in the right direction</a:t>
            </a:r>
          </a:p>
          <a:p>
            <a:pPr marL="849338" indent="-571500">
              <a:lnSpc>
                <a:spcPct val="160000"/>
              </a:lnSpc>
              <a:buFont typeface="Wingdings" panose="05000000000000000000" pitchFamily="2" charset="2"/>
              <a:buChar char="Ø"/>
              <a:defRPr/>
            </a:pPr>
            <a:r>
              <a:rPr lang="en-IN" altLang="en-US" sz="2400" dirty="0">
                <a:solidFill>
                  <a:srgbClr val="002060"/>
                </a:solidFill>
                <a:cs typeface="Arial" pitchFamily="34" charset="0"/>
              </a:rPr>
              <a:t>Conduct regulatory impact assessment and implement concept of Essential Requirement: Legislation shall refer to essential requirement and nor the entire standard</a:t>
            </a:r>
          </a:p>
          <a:p>
            <a:pPr marL="849338" indent="-571500">
              <a:lnSpc>
                <a:spcPct val="160000"/>
              </a:lnSpc>
              <a:buFont typeface="Wingdings" panose="05000000000000000000" pitchFamily="2" charset="2"/>
              <a:buChar char="Ø"/>
              <a:defRPr/>
            </a:pPr>
            <a:r>
              <a:rPr lang="en-IN" altLang="en-US" sz="2400" dirty="0">
                <a:solidFill>
                  <a:srgbClr val="002060"/>
                </a:solidFill>
                <a:cs typeface="Arial" pitchFamily="34" charset="0"/>
              </a:rPr>
              <a:t>Set up a recognition scheme for SDOs, Inclusive participation, Service Standardisation, Capacity building (</a:t>
            </a:r>
            <a:r>
              <a:rPr lang="en-IN" altLang="en-US" sz="2400" dirty="0" err="1">
                <a:solidFill>
                  <a:srgbClr val="002060"/>
                </a:solidFill>
                <a:cs typeface="Arial" pitchFamily="34" charset="0"/>
              </a:rPr>
              <a:t>EaS</a:t>
            </a:r>
            <a:r>
              <a:rPr lang="en-IN" altLang="en-US" sz="2400" dirty="0">
                <a:solidFill>
                  <a:srgbClr val="002060"/>
                </a:solidFill>
                <a:cs typeface="Arial" pitchFamily="34" charset="0"/>
              </a:rPr>
              <a:t>) etc. </a:t>
            </a:r>
          </a:p>
          <a:p>
            <a:pPr marL="849338" indent="-571500">
              <a:lnSpc>
                <a:spcPct val="160000"/>
              </a:lnSpc>
              <a:buFont typeface="Wingdings" panose="05000000000000000000" pitchFamily="2" charset="2"/>
              <a:buChar char="Ø"/>
              <a:defRPr/>
            </a:pPr>
            <a:endParaRPr lang="en-IN" altLang="en-US" sz="2400" dirty="0">
              <a:solidFill>
                <a:srgbClr val="002060"/>
              </a:solidFill>
              <a:cs typeface="Arial" pitchFamily="34" charset="0"/>
            </a:endParaRPr>
          </a:p>
        </p:txBody>
      </p:sp>
    </p:spTree>
    <p:extLst>
      <p:ext uri="{BB962C8B-B14F-4D97-AF65-F5344CB8AC3E}">
        <p14:creationId xmlns:p14="http://schemas.microsoft.com/office/powerpoint/2010/main" val="16867893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7"/>
          <p:cNvSpPr>
            <a:spLocks noChangeArrowheads="1"/>
          </p:cNvSpPr>
          <p:nvPr/>
        </p:nvSpPr>
        <p:spPr bwMode="auto">
          <a:xfrm>
            <a:off x="1524000" y="25401"/>
            <a:ext cx="166688" cy="360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nchor="ctr">
            <a:spAutoFit/>
          </a:bodyPr>
          <a:lstStyle/>
          <a:p>
            <a:endParaRPr lang="en-US"/>
          </a:p>
        </p:txBody>
      </p:sp>
      <p:sp>
        <p:nvSpPr>
          <p:cNvPr id="33796" name="Rectangle 9"/>
          <p:cNvSpPr>
            <a:spLocks noChangeArrowheads="1"/>
          </p:cNvSpPr>
          <p:nvPr/>
        </p:nvSpPr>
        <p:spPr bwMode="auto">
          <a:xfrm>
            <a:off x="1524000" y="7108600"/>
            <a:ext cx="252762" cy="236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nchor="ctr">
            <a:spAutoFit/>
          </a:bodyPr>
          <a:lstStyle/>
          <a:p>
            <a:r>
              <a:rPr lang="en-US" sz="1000">
                <a:ea typeface="Calibri" charset="0"/>
                <a:cs typeface="Times New Roman" charset="0"/>
              </a:rPr>
              <a:t>   </a:t>
            </a:r>
            <a:endParaRPr lang="en-US">
              <a:ea typeface="Calibri" charset="0"/>
              <a:cs typeface="Times New Roman" charset="0"/>
            </a:endParaRPr>
          </a:p>
        </p:txBody>
      </p:sp>
      <p:sp>
        <p:nvSpPr>
          <p:cNvPr id="33797" name="Rectangle 10"/>
          <p:cNvSpPr>
            <a:spLocks noChangeArrowheads="1"/>
          </p:cNvSpPr>
          <p:nvPr/>
        </p:nvSpPr>
        <p:spPr bwMode="auto">
          <a:xfrm>
            <a:off x="1524000" y="10458450"/>
            <a:ext cx="166688" cy="360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nchor="ctr">
            <a:spAutoFit/>
          </a:bodyPr>
          <a:lstStyle/>
          <a:p>
            <a:endParaRPr lang="en-US"/>
          </a:p>
        </p:txBody>
      </p:sp>
      <p:sp>
        <p:nvSpPr>
          <p:cNvPr id="3" name="Rectangle 2">
            <a:extLst>
              <a:ext uri="{FF2B5EF4-FFF2-40B4-BE49-F238E27FC236}">
                <a16:creationId xmlns:a16="http://schemas.microsoft.com/office/drawing/2014/main" id="{D4BB123A-7046-4F01-BC07-CF2B70FE42FF}"/>
              </a:ext>
            </a:extLst>
          </p:cNvPr>
          <p:cNvSpPr/>
          <p:nvPr/>
        </p:nvSpPr>
        <p:spPr>
          <a:xfrm>
            <a:off x="180564" y="25401"/>
            <a:ext cx="12011436" cy="131112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lIns="91440" tIns="45720" rIns="91440" bIns="45720" rtlCol="0" anchor="ctr">
            <a:normAutofit fontScale="97500"/>
          </a:bodyPr>
          <a:lstStyle/>
          <a:p>
            <a:pPr>
              <a:lnSpc>
                <a:spcPct val="90000"/>
              </a:lnSpc>
              <a:spcBef>
                <a:spcPct val="0"/>
              </a:spcBef>
            </a:pPr>
            <a:r>
              <a:rPr lang="en-US" sz="4000" b="1" dirty="0">
                <a:solidFill>
                  <a:schemeClr val="tx2"/>
                </a:solidFill>
                <a:effectLst>
                  <a:outerShdw blurRad="38100" dist="38100" dir="2700000" algn="tl">
                    <a:srgbClr val="000000">
                      <a:alpha val="43137"/>
                    </a:srgbClr>
                  </a:outerShdw>
                </a:effectLst>
                <a:latin typeface="Century Gothic" panose="020B0502020202020204" pitchFamily="34" charset="0"/>
                <a:ea typeface="+mj-ea"/>
                <a:cs typeface="+mj-cs"/>
              </a:rPr>
              <a:t>Telecommunication Standards Development Society of India - </a:t>
            </a:r>
            <a:r>
              <a:rPr lang="en-US" sz="4000" b="1" dirty="0">
                <a:solidFill>
                  <a:schemeClr val="tx2"/>
                </a:solidFill>
                <a:effectLst>
                  <a:outerShdw blurRad="38100" dist="38100" dir="2700000" algn="tl">
                    <a:srgbClr val="000000">
                      <a:alpha val="43137"/>
                    </a:srgbClr>
                  </a:outerShdw>
                </a:effectLst>
                <a:latin typeface="Century Gothic" panose="020B0502020202020204" pitchFamily="34" charset="0"/>
              </a:rPr>
              <a:t>tsdsi</a:t>
            </a:r>
            <a:endParaRPr lang="en-US" sz="4000" b="1" dirty="0">
              <a:solidFill>
                <a:schemeClr val="tx2"/>
              </a:solidFill>
              <a:effectLst>
                <a:outerShdw blurRad="38100" dist="38100" dir="2700000" algn="tl">
                  <a:srgbClr val="000000">
                    <a:alpha val="43137"/>
                  </a:srgbClr>
                </a:outerShdw>
              </a:effectLst>
              <a:latin typeface="Century Gothic" panose="020B0502020202020204" pitchFamily="34" charset="0"/>
              <a:ea typeface="+mj-ea"/>
              <a:cs typeface="+mj-cs"/>
            </a:endParaRPr>
          </a:p>
        </p:txBody>
      </p:sp>
      <p:sp>
        <p:nvSpPr>
          <p:cNvPr id="80" name="Rectangle 79">
            <a:extLst>
              <a:ext uri="{FF2B5EF4-FFF2-40B4-BE49-F238E27FC236}">
                <a16:creationId xmlns:a16="http://schemas.microsoft.com/office/drawing/2014/main" id="{09CC2979-D6E3-488C-B4D7-BD028D3A000B}"/>
              </a:ext>
            </a:extLst>
          </p:cNvPr>
          <p:cNvSpPr/>
          <p:nvPr/>
        </p:nvSpPr>
        <p:spPr>
          <a:xfrm>
            <a:off x="5669793" y="1281668"/>
            <a:ext cx="6522207" cy="3000821"/>
          </a:xfrm>
          <a:prstGeom prst="rect">
            <a:avLst/>
          </a:prstGeom>
          <a:solidFill>
            <a:schemeClr val="accent2">
              <a:lumMod val="20000"/>
              <a:lumOff val="80000"/>
            </a:schemeClr>
          </a:solidFill>
          <a:ln w="28575">
            <a:solidFill>
              <a:schemeClr val="accent2"/>
            </a:solidFill>
          </a:ln>
        </p:spPr>
        <p:txBody>
          <a:bodyPr wrap="square" anchor="ctr">
            <a:spAutoFit/>
          </a:bodyPr>
          <a:lstStyle/>
          <a:p>
            <a:pPr algn="ctr">
              <a:spcAft>
                <a:spcPts val="600"/>
              </a:spcAft>
            </a:pPr>
            <a:r>
              <a:rPr lang="en-US" sz="2000" b="1" dirty="0">
                <a:solidFill>
                  <a:schemeClr val="tx2"/>
                </a:solidFill>
                <a:latin typeface="Calibri" panose="020F0502020204030204" pitchFamily="34" charset="0"/>
                <a:cs typeface="Calibri" panose="020F0502020204030204" pitchFamily="34" charset="0"/>
              </a:rPr>
              <a:t>Functions:</a:t>
            </a:r>
          </a:p>
          <a:p>
            <a:pPr marL="508000" indent="-388938" algn="just">
              <a:spcAft>
                <a:spcPts val="600"/>
              </a:spcAft>
              <a:buFont typeface="Wingdings" panose="05000000000000000000" pitchFamily="2" charset="2"/>
              <a:buChar char="ü"/>
            </a:pPr>
            <a:r>
              <a:rPr lang="en-US" dirty="0">
                <a:latin typeface="Calibri" panose="020F0502020204030204" pitchFamily="34" charset="0"/>
                <a:cs typeface="Calibri" panose="020F0502020204030204" pitchFamily="34" charset="0"/>
              </a:rPr>
              <a:t>Develop standards to support new requirements based on research &amp; innovation</a:t>
            </a:r>
          </a:p>
          <a:p>
            <a:pPr marL="508000" indent="-388938" algn="just">
              <a:spcAft>
                <a:spcPts val="600"/>
              </a:spcAft>
              <a:buFont typeface="Wingdings" panose="05000000000000000000" pitchFamily="2" charset="2"/>
              <a:buChar char="ü"/>
            </a:pPr>
            <a:r>
              <a:rPr lang="en-US" dirty="0">
                <a:latin typeface="Calibri" panose="020F0502020204030204" pitchFamily="34" charset="0"/>
                <a:cs typeface="Calibri" panose="020F0502020204030204" pitchFamily="34" charset="0"/>
              </a:rPr>
              <a:t>Take Indian requirements to global standards organizations;</a:t>
            </a:r>
          </a:p>
          <a:p>
            <a:pPr marL="508000" indent="-388938" algn="just">
              <a:spcAft>
                <a:spcPts val="600"/>
              </a:spcAft>
              <a:buFont typeface="Wingdings" panose="05000000000000000000" pitchFamily="2" charset="2"/>
              <a:buChar char="ü"/>
            </a:pPr>
            <a:r>
              <a:rPr lang="en-US" dirty="0">
                <a:latin typeface="Calibri" panose="020F0502020204030204" pitchFamily="34" charset="0"/>
                <a:cs typeface="Calibri" panose="020F0502020204030204" pitchFamily="34" charset="0"/>
              </a:rPr>
              <a:t>Creating and Safe-guarding related IPRs;</a:t>
            </a:r>
          </a:p>
          <a:p>
            <a:pPr marL="508000" indent="-388938" algn="just">
              <a:spcAft>
                <a:spcPts val="600"/>
              </a:spcAft>
              <a:buFont typeface="Wingdings" panose="05000000000000000000" pitchFamily="2" charset="2"/>
              <a:buChar char="ü"/>
            </a:pPr>
            <a:r>
              <a:rPr lang="en-US" dirty="0">
                <a:latin typeface="Calibri" panose="020F0502020204030204" pitchFamily="34" charset="0"/>
                <a:cs typeface="Calibri" panose="020F0502020204030204" pitchFamily="34" charset="0"/>
              </a:rPr>
              <a:t>transparent, open-to-all-members process for making standards.</a:t>
            </a:r>
          </a:p>
          <a:p>
            <a:pPr marL="508000" indent="-388938" algn="just">
              <a:spcAft>
                <a:spcPts val="600"/>
              </a:spcAft>
              <a:buFont typeface="Wingdings" panose="05000000000000000000" pitchFamily="2" charset="2"/>
              <a:buChar char="ü"/>
            </a:pPr>
            <a:r>
              <a:rPr lang="en-US" dirty="0">
                <a:latin typeface="Calibri" panose="020F0502020204030204" pitchFamily="34" charset="0"/>
                <a:cs typeface="Calibri" panose="020F0502020204030204" pitchFamily="34" charset="0"/>
              </a:rPr>
              <a:t>Providing guidance and leadership to other developing countries</a:t>
            </a:r>
            <a:endParaRPr lang="en-US" dirty="0">
              <a:solidFill>
                <a:schemeClr val="bg1">
                  <a:lumMod val="50000"/>
                </a:schemeClr>
              </a:solidFill>
              <a:latin typeface="Calibri" panose="020F0502020204030204"/>
            </a:endParaRPr>
          </a:p>
        </p:txBody>
      </p:sp>
      <p:grpSp>
        <p:nvGrpSpPr>
          <p:cNvPr id="81" name="Group 80">
            <a:extLst>
              <a:ext uri="{FF2B5EF4-FFF2-40B4-BE49-F238E27FC236}">
                <a16:creationId xmlns:a16="http://schemas.microsoft.com/office/drawing/2014/main" id="{203B9FE0-D3A6-4C4A-9607-0573DF46E61D}"/>
              </a:ext>
            </a:extLst>
          </p:cNvPr>
          <p:cNvGrpSpPr/>
          <p:nvPr/>
        </p:nvGrpSpPr>
        <p:grpSpPr>
          <a:xfrm>
            <a:off x="180564" y="1281668"/>
            <a:ext cx="5489228" cy="3024920"/>
            <a:chOff x="2586693" y="1783322"/>
            <a:chExt cx="8580174" cy="3802179"/>
          </a:xfrm>
        </p:grpSpPr>
        <p:sp>
          <p:nvSpPr>
            <p:cNvPr id="82" name="Rounded Rectangle 4">
              <a:extLst>
                <a:ext uri="{FF2B5EF4-FFF2-40B4-BE49-F238E27FC236}">
                  <a16:creationId xmlns:a16="http://schemas.microsoft.com/office/drawing/2014/main" id="{266AAE33-558A-4143-9C0B-A571086C348E}"/>
                </a:ext>
              </a:extLst>
            </p:cNvPr>
            <p:cNvSpPr/>
            <p:nvPr/>
          </p:nvSpPr>
          <p:spPr>
            <a:xfrm>
              <a:off x="2754611" y="3789362"/>
              <a:ext cx="7101982" cy="1796139"/>
            </a:xfrm>
            <a:prstGeom prst="roundRect">
              <a:avLst/>
            </a:prstGeom>
            <a:solidFill>
              <a:srgbClr val="D6D7F6"/>
            </a:solidFill>
            <a:ln w="3175">
              <a:solidFill>
                <a:srgbClr val="22228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36538" indent="-236538" algn="ctr">
                <a:defRPr/>
              </a:pPr>
              <a:r>
                <a:rPr lang="en-US" sz="1600" b="1" i="1" dirty="0">
                  <a:solidFill>
                    <a:srgbClr val="22228B"/>
                  </a:solidFill>
                  <a:latin typeface="Calibri" panose="020F0502020204030204" pitchFamily="34" charset="0"/>
                  <a:cs typeface="Calibri" panose="020F0502020204030204" pitchFamily="34" charset="0"/>
                </a:rPr>
                <a:t>TSDSI Governing Council</a:t>
              </a:r>
            </a:p>
            <a:p>
              <a:pPr marL="236538" lvl="1" indent="-236538">
                <a:buFont typeface="Arial" panose="020B0604020202020204" pitchFamily="34" charset="0"/>
                <a:buChar char="•"/>
                <a:defRPr/>
              </a:pPr>
              <a:r>
                <a:rPr lang="en-US" sz="1600" i="1" dirty="0">
                  <a:solidFill>
                    <a:srgbClr val="22228B"/>
                  </a:solidFill>
                  <a:latin typeface="Calibri" panose="020F0502020204030204" pitchFamily="34" charset="0"/>
                  <a:cs typeface="Calibri" panose="020F0502020204030204" pitchFamily="34" charset="0"/>
                </a:rPr>
                <a:t>   16 elected members representing various telecom verticals</a:t>
              </a:r>
            </a:p>
            <a:p>
              <a:pPr marL="236538" lvl="1" indent="-236538">
                <a:buFont typeface="Arial" panose="020B0604020202020204" pitchFamily="34" charset="0"/>
                <a:buChar char="•"/>
                <a:defRPr/>
              </a:pPr>
              <a:r>
                <a:rPr lang="en-US" sz="1600" i="1" dirty="0">
                  <a:solidFill>
                    <a:srgbClr val="22228B"/>
                  </a:solidFill>
                  <a:latin typeface="Calibri" panose="020F0502020204030204" pitchFamily="34" charset="0"/>
                  <a:cs typeface="Calibri" panose="020F0502020204030204" pitchFamily="34" charset="0"/>
                </a:rPr>
                <a:t>   5 nominated members by Ministry of Communications and Information Technology</a:t>
              </a:r>
            </a:p>
          </p:txBody>
        </p:sp>
        <p:sp>
          <p:nvSpPr>
            <p:cNvPr id="83" name="Rounded Rectangle 5">
              <a:extLst>
                <a:ext uri="{FF2B5EF4-FFF2-40B4-BE49-F238E27FC236}">
                  <a16:creationId xmlns:a16="http://schemas.microsoft.com/office/drawing/2014/main" id="{E3BF60AF-9371-43D2-B8A9-E757436BC9B3}"/>
                </a:ext>
              </a:extLst>
            </p:cNvPr>
            <p:cNvSpPr/>
            <p:nvPr/>
          </p:nvSpPr>
          <p:spPr>
            <a:xfrm>
              <a:off x="2586693" y="1850534"/>
              <a:ext cx="4107060" cy="1081087"/>
            </a:xfrm>
            <a:prstGeom prst="roundRect">
              <a:avLst/>
            </a:prstGeom>
            <a:solidFill>
              <a:srgbClr val="D6D7F6"/>
            </a:solidFill>
            <a:ln w="3175">
              <a:solidFill>
                <a:srgbClr val="22228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1" i="1" dirty="0">
                <a:solidFill>
                  <a:srgbClr val="22228B"/>
                </a:solidFill>
              </a:endParaRPr>
            </a:p>
            <a:p>
              <a:pPr marL="285750" indent="-285750">
                <a:defRPr/>
              </a:pPr>
              <a:r>
                <a:rPr lang="en-US" sz="1600" b="1" i="1" dirty="0">
                  <a:solidFill>
                    <a:srgbClr val="22228B"/>
                  </a:solidFill>
                  <a:latin typeface="Calibri" panose="020F0502020204030204" pitchFamily="34" charset="0"/>
                  <a:cs typeface="Calibri" panose="020F0502020204030204" pitchFamily="34" charset="0"/>
                </a:rPr>
                <a:t>TSDSI General Body</a:t>
              </a:r>
            </a:p>
            <a:p>
              <a:pPr marL="0" lvl="1">
                <a:defRPr/>
              </a:pPr>
              <a:r>
                <a:rPr lang="en-US" sz="1600" i="1" dirty="0">
                  <a:solidFill>
                    <a:srgbClr val="22228B"/>
                  </a:solidFill>
                  <a:latin typeface="Calibri" panose="020F0502020204030204" pitchFamily="34" charset="0"/>
                  <a:cs typeface="Calibri" panose="020F0502020204030204" pitchFamily="34" charset="0"/>
                </a:rPr>
                <a:t>Comprises of the entire membership  </a:t>
              </a:r>
            </a:p>
            <a:p>
              <a:pPr algn="ctr">
                <a:defRPr/>
              </a:pPr>
              <a:endParaRPr lang="en-US" sz="1801" i="1" dirty="0">
                <a:solidFill>
                  <a:srgbClr val="22228B"/>
                </a:solidFill>
              </a:endParaRPr>
            </a:p>
          </p:txBody>
        </p:sp>
        <p:sp>
          <p:nvSpPr>
            <p:cNvPr id="84" name="Down Arrow 6">
              <a:extLst>
                <a:ext uri="{FF2B5EF4-FFF2-40B4-BE49-F238E27FC236}">
                  <a16:creationId xmlns:a16="http://schemas.microsoft.com/office/drawing/2014/main" id="{279D11C9-4336-47B5-B148-141820AC7B64}"/>
                </a:ext>
              </a:extLst>
            </p:cNvPr>
            <p:cNvSpPr/>
            <p:nvPr/>
          </p:nvSpPr>
          <p:spPr bwMode="auto">
            <a:xfrm>
              <a:off x="3971110" y="2949708"/>
              <a:ext cx="608028" cy="792163"/>
            </a:xfrm>
            <a:prstGeom prst="downArrow">
              <a:avLst/>
            </a:prstGeom>
            <a:solidFill>
              <a:srgbClr val="D6D7F6"/>
            </a:solidFill>
            <a:ln w="3175">
              <a:solidFill>
                <a:srgbClr val="22228B"/>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1" i="1" dirty="0">
                <a:solidFill>
                  <a:schemeClr val="accent6">
                    <a:lumMod val="50000"/>
                  </a:schemeClr>
                </a:solidFill>
              </a:endParaRPr>
            </a:p>
          </p:txBody>
        </p:sp>
        <p:sp>
          <p:nvSpPr>
            <p:cNvPr id="85" name="Rounded Rectangle 7">
              <a:extLst>
                <a:ext uri="{FF2B5EF4-FFF2-40B4-BE49-F238E27FC236}">
                  <a16:creationId xmlns:a16="http://schemas.microsoft.com/office/drawing/2014/main" id="{9BA8F865-D842-4932-83CE-4C5325E534C7}"/>
                </a:ext>
              </a:extLst>
            </p:cNvPr>
            <p:cNvSpPr/>
            <p:nvPr/>
          </p:nvSpPr>
          <p:spPr>
            <a:xfrm>
              <a:off x="7059809" y="1783322"/>
              <a:ext cx="4107058" cy="1277206"/>
            </a:xfrm>
            <a:prstGeom prst="roundRect">
              <a:avLst/>
            </a:prstGeom>
            <a:solidFill>
              <a:srgbClr val="D6D7F6"/>
            </a:solidFill>
            <a:ln w="3175">
              <a:solidFill>
                <a:srgbClr val="22228B"/>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1" i="1" dirty="0">
                <a:solidFill>
                  <a:srgbClr val="22228B"/>
                </a:solidFill>
              </a:endParaRPr>
            </a:p>
            <a:p>
              <a:pPr>
                <a:defRPr/>
              </a:pPr>
              <a:r>
                <a:rPr lang="en-US" sz="1400" i="1" dirty="0">
                  <a:solidFill>
                    <a:srgbClr val="22228B"/>
                  </a:solidFill>
                  <a:latin typeface="Calibri" panose="020F0502020204030204" pitchFamily="34" charset="0"/>
                  <a:cs typeface="Calibri" panose="020F0502020204030204" pitchFamily="34" charset="0"/>
                </a:rPr>
                <a:t>R</a:t>
              </a:r>
              <a:r>
                <a:rPr lang="en-US" sz="1600" i="1" dirty="0">
                  <a:solidFill>
                    <a:srgbClr val="22228B"/>
                  </a:solidFill>
                  <a:latin typeface="Calibri" panose="020F0502020204030204" pitchFamily="34" charset="0"/>
                  <a:cs typeface="Calibri" panose="020F0502020204030204" pitchFamily="34" charset="0"/>
                </a:rPr>
                <a:t>&amp;R, Working Procedures and IPR Policy approved by General Body </a:t>
              </a:r>
              <a:endParaRPr lang="en-IN" sz="1600" i="1" dirty="0">
                <a:solidFill>
                  <a:srgbClr val="22228B"/>
                </a:solidFill>
                <a:latin typeface="Calibri" panose="020F0502020204030204" pitchFamily="34" charset="0"/>
                <a:cs typeface="Calibri" panose="020F0502020204030204" pitchFamily="34" charset="0"/>
              </a:endParaRPr>
            </a:p>
            <a:p>
              <a:pPr algn="ctr">
                <a:defRPr/>
              </a:pPr>
              <a:endParaRPr lang="en-US" sz="1801" i="1" dirty="0">
                <a:solidFill>
                  <a:srgbClr val="22228B"/>
                </a:solidFill>
              </a:endParaRPr>
            </a:p>
          </p:txBody>
        </p:sp>
        <p:sp>
          <p:nvSpPr>
            <p:cNvPr id="86" name="Down Arrow 8">
              <a:extLst>
                <a:ext uri="{FF2B5EF4-FFF2-40B4-BE49-F238E27FC236}">
                  <a16:creationId xmlns:a16="http://schemas.microsoft.com/office/drawing/2014/main" id="{5E06FAAA-B4CA-4B69-9EB5-271D5ED98F7E}"/>
                </a:ext>
              </a:extLst>
            </p:cNvPr>
            <p:cNvSpPr/>
            <p:nvPr/>
          </p:nvSpPr>
          <p:spPr bwMode="auto">
            <a:xfrm rot="5400000" flipH="1">
              <a:off x="6746606" y="2160780"/>
              <a:ext cx="260350" cy="522288"/>
            </a:xfrm>
            <a:prstGeom prst="downArrow">
              <a:avLst/>
            </a:prstGeom>
            <a:solidFill>
              <a:srgbClr val="D6D7F6"/>
            </a:solidFill>
            <a:ln w="3175">
              <a:solidFill>
                <a:srgbClr val="22228B"/>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1" i="1" dirty="0">
                <a:solidFill>
                  <a:schemeClr val="accent6">
                    <a:lumMod val="50000"/>
                  </a:schemeClr>
                </a:solidFill>
              </a:endParaRPr>
            </a:p>
          </p:txBody>
        </p:sp>
      </p:grpSp>
      <p:sp>
        <p:nvSpPr>
          <p:cNvPr id="88" name="Rectangle 2">
            <a:extLst>
              <a:ext uri="{FF2B5EF4-FFF2-40B4-BE49-F238E27FC236}">
                <a16:creationId xmlns:a16="http://schemas.microsoft.com/office/drawing/2014/main" id="{1F3C5B5D-DDB8-43E2-9D88-8E71D6289A97}"/>
              </a:ext>
            </a:extLst>
          </p:cNvPr>
          <p:cNvSpPr txBox="1">
            <a:spLocks noChangeArrowheads="1"/>
          </p:cNvSpPr>
          <p:nvPr/>
        </p:nvSpPr>
        <p:spPr bwMode="auto">
          <a:xfrm>
            <a:off x="0" y="4449391"/>
            <a:ext cx="12192001" cy="1673823"/>
          </a:xfrm>
          <a:prstGeom prst="rect">
            <a:avLst/>
          </a:prstGeom>
          <a:solidFill>
            <a:schemeClr val="tx2">
              <a:lumMod val="20000"/>
              <a:lumOff val="80000"/>
            </a:schemeClr>
          </a:solidFill>
          <a:ln w="12700">
            <a:noFill/>
            <a:miter lim="800000"/>
            <a:headEnd/>
            <a:tailEnd/>
          </a:ln>
          <a:effectLst>
            <a:outerShdw blurRad="107950" dist="12700" dir="5400000" algn="ctr">
              <a:srgbClr val="000000"/>
            </a:outerShdw>
          </a:effectLst>
          <a:extLst/>
        </p:spPr>
        <p:txBody>
          <a:bodyPr vert="horz" wrap="square" lIns="90488" tIns="44450" rIns="90488" bIns="44450" numCol="1" anchor="b" anchorCtr="0" compatLnSpc="1">
            <a:prstTxWarp prst="textNoShape">
              <a:avLst/>
            </a:prstTxWarp>
          </a:bodyPr>
          <a:lstStyle>
            <a:lvl1pPr algn="l" rtl="0" eaLnBrk="0" fontAlgn="base" hangingPunct="0">
              <a:spcBef>
                <a:spcPct val="0"/>
              </a:spcBef>
              <a:spcAft>
                <a:spcPct val="0"/>
              </a:spcAft>
              <a:defRPr sz="3600">
                <a:solidFill>
                  <a:srgbClr val="006699"/>
                </a:solidFill>
                <a:latin typeface="Calibri" pitchFamily="34" charset="0"/>
                <a:ea typeface="Calibri" pitchFamily="34" charset="0"/>
                <a:cs typeface="Calibri" pitchFamily="34" charset="0"/>
              </a:defRPr>
            </a:lvl1pPr>
            <a:lvl2pPr algn="l" rtl="0" eaLnBrk="0" fontAlgn="base" hangingPunct="0">
              <a:spcBef>
                <a:spcPct val="0"/>
              </a:spcBef>
              <a:spcAft>
                <a:spcPct val="0"/>
              </a:spcAft>
              <a:defRPr sz="3600">
                <a:solidFill>
                  <a:srgbClr val="006699"/>
                </a:solidFill>
                <a:latin typeface="Calibri" pitchFamily="34" charset="0"/>
                <a:ea typeface="Calibri" pitchFamily="34" charset="0"/>
                <a:cs typeface="Calibri" pitchFamily="34" charset="0"/>
              </a:defRPr>
            </a:lvl2pPr>
            <a:lvl3pPr algn="l" rtl="0" eaLnBrk="0" fontAlgn="base" hangingPunct="0">
              <a:spcBef>
                <a:spcPct val="0"/>
              </a:spcBef>
              <a:spcAft>
                <a:spcPct val="0"/>
              </a:spcAft>
              <a:defRPr sz="3600">
                <a:solidFill>
                  <a:srgbClr val="006699"/>
                </a:solidFill>
                <a:latin typeface="Calibri" pitchFamily="34" charset="0"/>
                <a:ea typeface="Calibri" pitchFamily="34" charset="0"/>
                <a:cs typeface="Calibri" pitchFamily="34" charset="0"/>
              </a:defRPr>
            </a:lvl3pPr>
            <a:lvl4pPr algn="l" rtl="0" eaLnBrk="0" fontAlgn="base" hangingPunct="0">
              <a:spcBef>
                <a:spcPct val="0"/>
              </a:spcBef>
              <a:spcAft>
                <a:spcPct val="0"/>
              </a:spcAft>
              <a:defRPr sz="3600">
                <a:solidFill>
                  <a:srgbClr val="006699"/>
                </a:solidFill>
                <a:latin typeface="Calibri" pitchFamily="34" charset="0"/>
                <a:ea typeface="Calibri" pitchFamily="34" charset="0"/>
                <a:cs typeface="Calibri" pitchFamily="34" charset="0"/>
              </a:defRPr>
            </a:lvl4pPr>
            <a:lvl5pPr algn="l" rtl="0" eaLnBrk="0" fontAlgn="base" hangingPunct="0">
              <a:spcBef>
                <a:spcPct val="0"/>
              </a:spcBef>
              <a:spcAft>
                <a:spcPct val="0"/>
              </a:spcAft>
              <a:defRPr sz="3600">
                <a:solidFill>
                  <a:srgbClr val="006699"/>
                </a:solidFill>
                <a:latin typeface="Calibri" pitchFamily="34" charset="0"/>
                <a:ea typeface="Calibri" pitchFamily="34" charset="0"/>
                <a:cs typeface="Calibri" pitchFamily="34" charset="0"/>
              </a:defRPr>
            </a:lvl5pPr>
            <a:lvl6pPr marL="457200" algn="l" rtl="0" eaLnBrk="0" fontAlgn="base" hangingPunct="0">
              <a:spcBef>
                <a:spcPct val="0"/>
              </a:spcBef>
              <a:spcAft>
                <a:spcPct val="0"/>
              </a:spcAft>
              <a:defRPr sz="3200" b="1">
                <a:solidFill>
                  <a:srgbClr val="777777"/>
                </a:solidFill>
                <a:latin typeface="Arial" charset="0"/>
              </a:defRPr>
            </a:lvl6pPr>
            <a:lvl7pPr marL="914400" algn="l" rtl="0" eaLnBrk="0" fontAlgn="base" hangingPunct="0">
              <a:spcBef>
                <a:spcPct val="0"/>
              </a:spcBef>
              <a:spcAft>
                <a:spcPct val="0"/>
              </a:spcAft>
              <a:defRPr sz="3200" b="1">
                <a:solidFill>
                  <a:srgbClr val="777777"/>
                </a:solidFill>
                <a:latin typeface="Arial" charset="0"/>
              </a:defRPr>
            </a:lvl7pPr>
            <a:lvl8pPr marL="1371600" algn="l" rtl="0" eaLnBrk="0" fontAlgn="base" hangingPunct="0">
              <a:spcBef>
                <a:spcPct val="0"/>
              </a:spcBef>
              <a:spcAft>
                <a:spcPct val="0"/>
              </a:spcAft>
              <a:defRPr sz="3200" b="1">
                <a:solidFill>
                  <a:srgbClr val="777777"/>
                </a:solidFill>
                <a:latin typeface="Arial" charset="0"/>
              </a:defRPr>
            </a:lvl8pPr>
            <a:lvl9pPr marL="1828800" algn="l" rtl="0" eaLnBrk="0" fontAlgn="base" hangingPunct="0">
              <a:spcBef>
                <a:spcPct val="0"/>
              </a:spcBef>
              <a:spcAft>
                <a:spcPct val="0"/>
              </a:spcAft>
              <a:defRPr sz="3200" b="1">
                <a:solidFill>
                  <a:srgbClr val="777777"/>
                </a:solidFill>
                <a:latin typeface="Arial" charset="0"/>
              </a:defRPr>
            </a:lvl9pPr>
          </a:lstStyle>
          <a:p>
            <a:r>
              <a:rPr lang="en-US" sz="1800" b="1" dirty="0">
                <a:solidFill>
                  <a:schemeClr val="accent1">
                    <a:lumMod val="75000"/>
                  </a:schemeClr>
                </a:solidFill>
              </a:rPr>
              <a:t>Two Study Groups:</a:t>
            </a:r>
          </a:p>
          <a:p>
            <a:pPr marL="800100" lvl="1" indent="-342900">
              <a:buFont typeface="Arial" panose="020B0604020202020204" pitchFamily="34" charset="0"/>
              <a:buChar char="•"/>
            </a:pPr>
            <a:r>
              <a:rPr lang="en-US" sz="1800" b="1" dirty="0">
                <a:solidFill>
                  <a:schemeClr val="accent1">
                    <a:lumMod val="75000"/>
                  </a:schemeClr>
                </a:solidFill>
              </a:rPr>
              <a:t>Study Group: Networks : </a:t>
            </a:r>
            <a:r>
              <a:rPr lang="en-IN" sz="1800" dirty="0">
                <a:solidFill>
                  <a:schemeClr val="accent1">
                    <a:lumMod val="75000"/>
                  </a:schemeClr>
                </a:solidFill>
              </a:rPr>
              <a:t>Wireless communication systems , Overall system architecture as well as the protocol interface, Software defined networking (SDN) aspects and Network function virtualization (NFV), Backhaul using wireless &amp; wireline, microwave, optical and/or packet based transport networks, Spectrum studies, Interference studies</a:t>
            </a:r>
          </a:p>
          <a:p>
            <a:pPr lvl="1"/>
            <a:endParaRPr lang="en-US" sz="1800" b="1" dirty="0">
              <a:solidFill>
                <a:schemeClr val="accent1">
                  <a:lumMod val="75000"/>
                </a:schemeClr>
              </a:solidFill>
            </a:endParaRPr>
          </a:p>
          <a:p>
            <a:pPr marL="800100" lvl="1" indent="-342900">
              <a:buFont typeface="Arial" panose="020B0604020202020204" pitchFamily="34" charset="0"/>
              <a:buChar char="•"/>
            </a:pPr>
            <a:r>
              <a:rPr lang="en-US" sz="1800" b="1" dirty="0">
                <a:solidFill>
                  <a:schemeClr val="accent1">
                    <a:lumMod val="75000"/>
                  </a:schemeClr>
                </a:solidFill>
              </a:rPr>
              <a:t>Study Group: Services &amp; Solutions : M2M , Indian Languages, Energy Efficiency , Security</a:t>
            </a:r>
            <a:endParaRPr lang="en-US" kern="0" dirty="0"/>
          </a:p>
        </p:txBody>
      </p:sp>
    </p:spTree>
    <p:extLst>
      <p:ext uri="{BB962C8B-B14F-4D97-AF65-F5344CB8AC3E}">
        <p14:creationId xmlns:p14="http://schemas.microsoft.com/office/powerpoint/2010/main" val="30302577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B3E3300C-BBA3-48CA-9EE7-177C6F49CB21}"/>
              </a:ext>
            </a:extLst>
          </p:cNvPr>
          <p:cNvSpPr txBox="1">
            <a:spLocks noGrp="1" noChangeArrowheads="1"/>
          </p:cNvSpPr>
          <p:nvPr>
            <p:ph type="title"/>
          </p:nvPr>
        </p:nvSpPr>
        <p:spPr bwMode="auto">
          <a:xfrm>
            <a:off x="148390" y="408781"/>
            <a:ext cx="10515600" cy="54451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lIns="91440" tIns="45720" rIns="91440" bIns="45720" rtlCol="0" anchor="ctr">
            <a:noAutofit/>
          </a:bodyPr>
          <a:lstStyle>
            <a:lvl1pPr algn="l" rtl="0" eaLnBrk="0" fontAlgn="base" hangingPunct="0">
              <a:spcBef>
                <a:spcPct val="0"/>
              </a:spcBef>
              <a:spcAft>
                <a:spcPct val="0"/>
              </a:spcAft>
              <a:defRPr sz="3600">
                <a:solidFill>
                  <a:srgbClr val="006699"/>
                </a:solidFill>
                <a:latin typeface="Calibri" pitchFamily="34" charset="0"/>
                <a:ea typeface="Calibri" pitchFamily="34" charset="0"/>
                <a:cs typeface="Calibri" pitchFamily="34" charset="0"/>
              </a:defRPr>
            </a:lvl1pPr>
            <a:lvl2pPr algn="l" rtl="0" eaLnBrk="0" fontAlgn="base" hangingPunct="0">
              <a:spcBef>
                <a:spcPct val="0"/>
              </a:spcBef>
              <a:spcAft>
                <a:spcPct val="0"/>
              </a:spcAft>
              <a:defRPr sz="3600">
                <a:solidFill>
                  <a:srgbClr val="006699"/>
                </a:solidFill>
                <a:latin typeface="Calibri" pitchFamily="34" charset="0"/>
                <a:ea typeface="Calibri" pitchFamily="34" charset="0"/>
                <a:cs typeface="Calibri" pitchFamily="34" charset="0"/>
              </a:defRPr>
            </a:lvl2pPr>
            <a:lvl3pPr algn="l" rtl="0" eaLnBrk="0" fontAlgn="base" hangingPunct="0">
              <a:spcBef>
                <a:spcPct val="0"/>
              </a:spcBef>
              <a:spcAft>
                <a:spcPct val="0"/>
              </a:spcAft>
              <a:defRPr sz="3600">
                <a:solidFill>
                  <a:srgbClr val="006699"/>
                </a:solidFill>
                <a:latin typeface="Calibri" pitchFamily="34" charset="0"/>
                <a:ea typeface="Calibri" pitchFamily="34" charset="0"/>
                <a:cs typeface="Calibri" pitchFamily="34" charset="0"/>
              </a:defRPr>
            </a:lvl3pPr>
            <a:lvl4pPr algn="l" rtl="0" eaLnBrk="0" fontAlgn="base" hangingPunct="0">
              <a:spcBef>
                <a:spcPct val="0"/>
              </a:spcBef>
              <a:spcAft>
                <a:spcPct val="0"/>
              </a:spcAft>
              <a:defRPr sz="3600">
                <a:solidFill>
                  <a:srgbClr val="006699"/>
                </a:solidFill>
                <a:latin typeface="Calibri" pitchFamily="34" charset="0"/>
                <a:ea typeface="Calibri" pitchFamily="34" charset="0"/>
                <a:cs typeface="Calibri" pitchFamily="34" charset="0"/>
              </a:defRPr>
            </a:lvl4pPr>
            <a:lvl5pPr algn="l" rtl="0" eaLnBrk="0" fontAlgn="base" hangingPunct="0">
              <a:spcBef>
                <a:spcPct val="0"/>
              </a:spcBef>
              <a:spcAft>
                <a:spcPct val="0"/>
              </a:spcAft>
              <a:defRPr sz="3600">
                <a:solidFill>
                  <a:srgbClr val="006699"/>
                </a:solidFill>
                <a:latin typeface="Calibri" pitchFamily="34" charset="0"/>
                <a:ea typeface="Calibri" pitchFamily="34" charset="0"/>
                <a:cs typeface="Calibri" pitchFamily="34" charset="0"/>
              </a:defRPr>
            </a:lvl5pPr>
            <a:lvl6pPr marL="457200" algn="l" rtl="0" eaLnBrk="0" fontAlgn="base" hangingPunct="0">
              <a:spcBef>
                <a:spcPct val="0"/>
              </a:spcBef>
              <a:spcAft>
                <a:spcPct val="0"/>
              </a:spcAft>
              <a:defRPr sz="3200" b="1">
                <a:solidFill>
                  <a:srgbClr val="777777"/>
                </a:solidFill>
                <a:latin typeface="Arial" charset="0"/>
              </a:defRPr>
            </a:lvl6pPr>
            <a:lvl7pPr marL="914400" algn="l" rtl="0" eaLnBrk="0" fontAlgn="base" hangingPunct="0">
              <a:spcBef>
                <a:spcPct val="0"/>
              </a:spcBef>
              <a:spcAft>
                <a:spcPct val="0"/>
              </a:spcAft>
              <a:defRPr sz="3200" b="1">
                <a:solidFill>
                  <a:srgbClr val="777777"/>
                </a:solidFill>
                <a:latin typeface="Arial" charset="0"/>
              </a:defRPr>
            </a:lvl7pPr>
            <a:lvl8pPr marL="1371600" algn="l" rtl="0" eaLnBrk="0" fontAlgn="base" hangingPunct="0">
              <a:spcBef>
                <a:spcPct val="0"/>
              </a:spcBef>
              <a:spcAft>
                <a:spcPct val="0"/>
              </a:spcAft>
              <a:defRPr sz="3200" b="1">
                <a:solidFill>
                  <a:srgbClr val="777777"/>
                </a:solidFill>
                <a:latin typeface="Arial" charset="0"/>
              </a:defRPr>
            </a:lvl8pPr>
            <a:lvl9pPr marL="1828800" algn="l" rtl="0" eaLnBrk="0" fontAlgn="base" hangingPunct="0">
              <a:spcBef>
                <a:spcPct val="0"/>
              </a:spcBef>
              <a:spcAft>
                <a:spcPct val="0"/>
              </a:spcAft>
              <a:defRPr sz="3200" b="1">
                <a:solidFill>
                  <a:srgbClr val="777777"/>
                </a:solidFill>
                <a:latin typeface="Arial" charset="0"/>
              </a:defRPr>
            </a:lvl9pPr>
          </a:lstStyle>
          <a:p>
            <a:r>
              <a:rPr lang="en-US" sz="4000" b="1" dirty="0">
                <a:solidFill>
                  <a:schemeClr val="tx2"/>
                </a:solidFill>
                <a:effectLst>
                  <a:outerShdw blurRad="38100" dist="38100" dir="2700000" algn="tl">
                    <a:srgbClr val="000000">
                      <a:alpha val="43137"/>
                    </a:srgbClr>
                  </a:outerShdw>
                </a:effectLst>
              </a:rPr>
              <a:t>Telecommunication Engineering Centre (TEC)</a:t>
            </a:r>
          </a:p>
        </p:txBody>
      </p:sp>
      <p:grpSp>
        <p:nvGrpSpPr>
          <p:cNvPr id="6" name="Group 5">
            <a:extLst>
              <a:ext uri="{FF2B5EF4-FFF2-40B4-BE49-F238E27FC236}">
                <a16:creationId xmlns:a16="http://schemas.microsoft.com/office/drawing/2014/main" id="{2958A072-C4C1-4718-95E1-1BE262D52E51}"/>
              </a:ext>
            </a:extLst>
          </p:cNvPr>
          <p:cNvGrpSpPr/>
          <p:nvPr/>
        </p:nvGrpSpPr>
        <p:grpSpPr>
          <a:xfrm>
            <a:off x="148390" y="1985531"/>
            <a:ext cx="6418577" cy="3753853"/>
            <a:chOff x="2231298" y="1917290"/>
            <a:chExt cx="6740503" cy="3749689"/>
          </a:xfrm>
        </p:grpSpPr>
        <p:sp>
          <p:nvSpPr>
            <p:cNvPr id="7" name="Rectangle 6">
              <a:extLst>
                <a:ext uri="{FF2B5EF4-FFF2-40B4-BE49-F238E27FC236}">
                  <a16:creationId xmlns:a16="http://schemas.microsoft.com/office/drawing/2014/main" id="{A916C066-911A-4984-9048-05BD9F1FED29}"/>
                </a:ext>
              </a:extLst>
            </p:cNvPr>
            <p:cNvSpPr/>
            <p:nvPr/>
          </p:nvSpPr>
          <p:spPr bwMode="auto">
            <a:xfrm>
              <a:off x="4498850" y="1917290"/>
              <a:ext cx="1854846" cy="609483"/>
            </a:xfrm>
            <a:prstGeom prst="rect">
              <a:avLst/>
            </a:prstGeom>
            <a:solidFill>
              <a:schemeClr val="accent1">
                <a:lumMod val="40000"/>
                <a:lumOff val="60000"/>
              </a:schemeClr>
            </a:solidFill>
            <a:ln w="38100" cap="flat" cmpd="sng" algn="ctr">
              <a:solidFill>
                <a:srgbClr val="006699"/>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eaLnBrk="0" hangingPunct="0"/>
              <a:r>
                <a:rPr lang="en-US" sz="1200" b="1" dirty="0">
                  <a:solidFill>
                    <a:schemeClr val="accent5">
                      <a:lumMod val="25000"/>
                    </a:schemeClr>
                  </a:solidFill>
                  <a:latin typeface="Calibri" panose="020F0502020204030204" pitchFamily="34" charset="0"/>
                  <a:cs typeface="Calibri" panose="020F0502020204030204" pitchFamily="34" charset="0"/>
                </a:rPr>
                <a:t>Divisions of TEC</a:t>
              </a:r>
              <a:endParaRPr kumimoji="0" lang="en-US" sz="1200" i="0" u="none" strike="noStrike" cap="none" normalizeH="0" baseline="0" dirty="0">
                <a:ln>
                  <a:noFill/>
                </a:ln>
                <a:solidFill>
                  <a:schemeClr val="accent5">
                    <a:lumMod val="25000"/>
                  </a:schemeClr>
                </a:solidFill>
                <a:effectLst/>
                <a:latin typeface="Calibri" panose="020F0502020204030204" pitchFamily="34" charset="0"/>
                <a:cs typeface="Calibri" panose="020F0502020204030204" pitchFamily="34" charset="0"/>
              </a:endParaRPr>
            </a:p>
          </p:txBody>
        </p:sp>
        <p:cxnSp>
          <p:nvCxnSpPr>
            <p:cNvPr id="8" name="Straight Connector 7">
              <a:extLst>
                <a:ext uri="{FF2B5EF4-FFF2-40B4-BE49-F238E27FC236}">
                  <a16:creationId xmlns:a16="http://schemas.microsoft.com/office/drawing/2014/main" id="{92188E91-F20C-4538-84BB-90B882ABA819}"/>
                </a:ext>
              </a:extLst>
            </p:cNvPr>
            <p:cNvCxnSpPr>
              <a:cxnSpLocks/>
              <a:stCxn id="7" idx="2"/>
            </p:cNvCxnSpPr>
            <p:nvPr/>
          </p:nvCxnSpPr>
          <p:spPr bwMode="auto">
            <a:xfrm>
              <a:off x="5426274" y="2526773"/>
              <a:ext cx="2873" cy="540486"/>
            </a:xfrm>
            <a:prstGeom prst="line">
              <a:avLst/>
            </a:prstGeom>
            <a:solidFill>
              <a:schemeClr val="accent1"/>
            </a:solidFill>
            <a:ln w="2857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Straight Connector 8">
              <a:extLst>
                <a:ext uri="{FF2B5EF4-FFF2-40B4-BE49-F238E27FC236}">
                  <a16:creationId xmlns:a16="http://schemas.microsoft.com/office/drawing/2014/main" id="{A68DB99E-98B0-4234-A988-6460F0982C11}"/>
                </a:ext>
              </a:extLst>
            </p:cNvPr>
            <p:cNvCxnSpPr>
              <a:cxnSpLocks/>
            </p:cNvCxnSpPr>
            <p:nvPr/>
          </p:nvCxnSpPr>
          <p:spPr bwMode="auto">
            <a:xfrm>
              <a:off x="2813890" y="3076379"/>
              <a:ext cx="5431473" cy="0"/>
            </a:xfrm>
            <a:prstGeom prst="line">
              <a:avLst/>
            </a:prstGeom>
            <a:solidFill>
              <a:schemeClr val="accent1"/>
            </a:solidFill>
            <a:ln w="2857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Rectangle 9">
              <a:extLst>
                <a:ext uri="{FF2B5EF4-FFF2-40B4-BE49-F238E27FC236}">
                  <a16:creationId xmlns:a16="http://schemas.microsoft.com/office/drawing/2014/main" id="{52F54BF8-339A-4B25-B88D-D8981DF471D9}"/>
                </a:ext>
              </a:extLst>
            </p:cNvPr>
            <p:cNvSpPr/>
            <p:nvPr/>
          </p:nvSpPr>
          <p:spPr bwMode="auto">
            <a:xfrm>
              <a:off x="2231298" y="3366899"/>
              <a:ext cx="1062748" cy="722632"/>
            </a:xfrm>
            <a:prstGeom prst="rect">
              <a:avLst/>
            </a:prstGeom>
            <a:solidFill>
              <a:schemeClr val="accent1">
                <a:lumMod val="40000"/>
                <a:lumOff val="60000"/>
              </a:schemeClr>
            </a:solidFill>
            <a:ln w="28575" cap="flat" cmpd="sng" algn="ctr">
              <a:solidFill>
                <a:srgbClr val="35195B"/>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lvl="0" algn="ctr">
                <a:spcBef>
                  <a:spcPts val="200"/>
                </a:spcBef>
                <a:spcAft>
                  <a:spcPts val="200"/>
                </a:spcAft>
              </a:pPr>
              <a:r>
                <a:rPr lang="en-US" sz="1200" b="1" dirty="0">
                  <a:solidFill>
                    <a:schemeClr val="accent5">
                      <a:lumMod val="25000"/>
                    </a:schemeClr>
                  </a:solidFill>
                  <a:latin typeface="Calibri" panose="020F0502020204030204" pitchFamily="34" charset="0"/>
                  <a:cs typeface="Calibri" panose="020F0502020204030204" pitchFamily="34" charset="0"/>
                </a:rPr>
                <a:t>Fixed Access (FA)</a:t>
              </a:r>
            </a:p>
          </p:txBody>
        </p:sp>
        <p:sp>
          <p:nvSpPr>
            <p:cNvPr id="11" name="Rectangle 10">
              <a:extLst>
                <a:ext uri="{FF2B5EF4-FFF2-40B4-BE49-F238E27FC236}">
                  <a16:creationId xmlns:a16="http://schemas.microsoft.com/office/drawing/2014/main" id="{3B395989-5944-4FE2-A0E6-1F1E0A1DA707}"/>
                </a:ext>
              </a:extLst>
            </p:cNvPr>
            <p:cNvSpPr/>
            <p:nvPr/>
          </p:nvSpPr>
          <p:spPr bwMode="auto">
            <a:xfrm>
              <a:off x="4805482" y="3394387"/>
              <a:ext cx="1190870" cy="701820"/>
            </a:xfrm>
            <a:prstGeom prst="rect">
              <a:avLst/>
            </a:prstGeom>
            <a:solidFill>
              <a:schemeClr val="accent1">
                <a:lumMod val="40000"/>
                <a:lumOff val="60000"/>
              </a:schemeClr>
            </a:solidFill>
            <a:ln w="28575" cap="flat" cmpd="sng" algn="ctr">
              <a:solidFill>
                <a:srgbClr val="35195B"/>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lvl="0" algn="ctr">
                <a:spcBef>
                  <a:spcPts val="200"/>
                </a:spcBef>
                <a:spcAft>
                  <a:spcPts val="200"/>
                </a:spcAft>
              </a:pPr>
              <a:r>
                <a:rPr lang="en-US" sz="1200" b="1" dirty="0">
                  <a:solidFill>
                    <a:schemeClr val="accent5">
                      <a:lumMod val="25000"/>
                    </a:schemeClr>
                  </a:solidFill>
                  <a:latin typeface="Calibri" panose="020F0502020204030204" pitchFamily="34" charset="0"/>
                  <a:cs typeface="Calibri" panose="020F0502020204030204" pitchFamily="34" charset="0"/>
                </a:rPr>
                <a:t>Terrestrial Wireless Access ( TWA) </a:t>
              </a:r>
            </a:p>
          </p:txBody>
        </p:sp>
        <p:sp>
          <p:nvSpPr>
            <p:cNvPr id="12" name="Rectangle 11">
              <a:extLst>
                <a:ext uri="{FF2B5EF4-FFF2-40B4-BE49-F238E27FC236}">
                  <a16:creationId xmlns:a16="http://schemas.microsoft.com/office/drawing/2014/main" id="{7D59A3C3-10AD-4D5B-B9D8-2ED22C9D1AFF}"/>
                </a:ext>
              </a:extLst>
            </p:cNvPr>
            <p:cNvSpPr/>
            <p:nvPr/>
          </p:nvSpPr>
          <p:spPr bwMode="auto">
            <a:xfrm>
              <a:off x="3439643" y="3373574"/>
              <a:ext cx="1155713" cy="722632"/>
            </a:xfrm>
            <a:prstGeom prst="rect">
              <a:avLst/>
            </a:prstGeom>
            <a:solidFill>
              <a:schemeClr val="accent1">
                <a:lumMod val="40000"/>
                <a:lumOff val="60000"/>
              </a:schemeClr>
            </a:solidFill>
            <a:ln w="28575" cap="flat" cmpd="sng" algn="ctr">
              <a:solidFill>
                <a:srgbClr val="35195B"/>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lvl="0" algn="ctr">
                <a:spcBef>
                  <a:spcPts val="200"/>
                </a:spcBef>
                <a:spcAft>
                  <a:spcPts val="200"/>
                </a:spcAft>
              </a:pPr>
              <a:r>
                <a:rPr lang="en-US" sz="1200" b="1" dirty="0">
                  <a:solidFill>
                    <a:schemeClr val="accent5">
                      <a:lumMod val="25000"/>
                    </a:schemeClr>
                  </a:solidFill>
                  <a:latin typeface="Calibri" panose="020F0502020204030204" pitchFamily="34" charset="0"/>
                  <a:cs typeface="Calibri" panose="020F0502020204030204" pitchFamily="34" charset="0"/>
                </a:rPr>
                <a:t>Information Technology</a:t>
              </a:r>
            </a:p>
            <a:p>
              <a:pPr lvl="0" algn="ctr">
                <a:spcBef>
                  <a:spcPts val="200"/>
                </a:spcBef>
                <a:spcAft>
                  <a:spcPts val="200"/>
                </a:spcAft>
              </a:pPr>
              <a:r>
                <a:rPr lang="en-US" sz="1200" b="1" dirty="0">
                  <a:solidFill>
                    <a:schemeClr val="accent5">
                      <a:lumMod val="25000"/>
                    </a:schemeClr>
                  </a:solidFill>
                  <a:latin typeface="Calibri" panose="020F0502020204030204" pitchFamily="34" charset="0"/>
                  <a:cs typeface="Calibri" panose="020F0502020204030204" pitchFamily="34" charset="0"/>
                </a:rPr>
                <a:t>IT</a:t>
              </a:r>
            </a:p>
          </p:txBody>
        </p:sp>
        <p:cxnSp>
          <p:nvCxnSpPr>
            <p:cNvPr id="13" name="Straight Connector 12">
              <a:extLst>
                <a:ext uri="{FF2B5EF4-FFF2-40B4-BE49-F238E27FC236}">
                  <a16:creationId xmlns:a16="http://schemas.microsoft.com/office/drawing/2014/main" id="{9822A90D-24F7-432B-A51E-D80B4894FF72}"/>
                </a:ext>
              </a:extLst>
            </p:cNvPr>
            <p:cNvCxnSpPr>
              <a:cxnSpLocks/>
            </p:cNvCxnSpPr>
            <p:nvPr/>
          </p:nvCxnSpPr>
          <p:spPr bwMode="auto">
            <a:xfrm>
              <a:off x="2429839" y="4733917"/>
              <a:ext cx="5871971" cy="0"/>
            </a:xfrm>
            <a:prstGeom prst="line">
              <a:avLst/>
            </a:prstGeom>
            <a:solidFill>
              <a:schemeClr val="accent1"/>
            </a:solidFill>
            <a:ln w="2857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 name="Rectangle 13">
              <a:extLst>
                <a:ext uri="{FF2B5EF4-FFF2-40B4-BE49-F238E27FC236}">
                  <a16:creationId xmlns:a16="http://schemas.microsoft.com/office/drawing/2014/main" id="{FEBCBBDB-E517-4FB8-A72B-7BD783011F4E}"/>
                </a:ext>
              </a:extLst>
            </p:cNvPr>
            <p:cNvSpPr/>
            <p:nvPr/>
          </p:nvSpPr>
          <p:spPr bwMode="auto">
            <a:xfrm>
              <a:off x="7591726" y="3369961"/>
              <a:ext cx="1380075" cy="726245"/>
            </a:xfrm>
            <a:prstGeom prst="rect">
              <a:avLst/>
            </a:prstGeom>
            <a:solidFill>
              <a:schemeClr val="accent1">
                <a:lumMod val="40000"/>
                <a:lumOff val="60000"/>
              </a:schemeClr>
            </a:solidFill>
            <a:ln w="28575" cap="flat" cmpd="sng" algn="ctr">
              <a:solidFill>
                <a:srgbClr val="35195B"/>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lvl="0" algn="ctr">
                <a:spcBef>
                  <a:spcPts val="200"/>
                </a:spcBef>
                <a:spcAft>
                  <a:spcPts val="200"/>
                </a:spcAft>
              </a:pPr>
              <a:r>
                <a:rPr lang="en-US" sz="1200" b="1" dirty="0">
                  <a:solidFill>
                    <a:schemeClr val="accent5">
                      <a:lumMod val="25000"/>
                    </a:schemeClr>
                  </a:solidFill>
                  <a:latin typeface="Calibri" panose="020F0502020204030204" pitchFamily="34" charset="0"/>
                  <a:cs typeface="Calibri" panose="020F0502020204030204" pitchFamily="34" charset="0"/>
                </a:rPr>
                <a:t>Telecom Security Assurance </a:t>
              </a:r>
            </a:p>
            <a:p>
              <a:pPr lvl="0" algn="ctr">
                <a:spcBef>
                  <a:spcPts val="200"/>
                </a:spcBef>
                <a:spcAft>
                  <a:spcPts val="200"/>
                </a:spcAft>
              </a:pPr>
              <a:r>
                <a:rPr lang="en-US" sz="1200" b="1" dirty="0">
                  <a:solidFill>
                    <a:schemeClr val="accent5">
                      <a:lumMod val="25000"/>
                    </a:schemeClr>
                  </a:solidFill>
                  <a:latin typeface="Calibri" panose="020F0502020204030204" pitchFamily="34" charset="0"/>
                  <a:cs typeface="Calibri" panose="020F0502020204030204" pitchFamily="34" charset="0"/>
                </a:rPr>
                <a:t>(TSA) </a:t>
              </a:r>
              <a:endParaRPr lang="en-US" sz="1200" dirty="0">
                <a:solidFill>
                  <a:schemeClr val="accent5">
                    <a:lumMod val="25000"/>
                  </a:schemeClr>
                </a:solidFill>
                <a:latin typeface="Calibri" panose="020F0502020204030204" pitchFamily="34" charset="0"/>
                <a:cs typeface="Calibri" panose="020F0502020204030204" pitchFamily="34" charset="0"/>
              </a:endParaRPr>
            </a:p>
          </p:txBody>
        </p:sp>
        <p:sp>
          <p:nvSpPr>
            <p:cNvPr id="15" name="Rectangle 14">
              <a:extLst>
                <a:ext uri="{FF2B5EF4-FFF2-40B4-BE49-F238E27FC236}">
                  <a16:creationId xmlns:a16="http://schemas.microsoft.com/office/drawing/2014/main" id="{89B65430-DE0B-4506-92C2-495C4189BD8B}"/>
                </a:ext>
              </a:extLst>
            </p:cNvPr>
            <p:cNvSpPr/>
            <p:nvPr/>
          </p:nvSpPr>
          <p:spPr bwMode="auto">
            <a:xfrm>
              <a:off x="3508712" y="5065009"/>
              <a:ext cx="1312311" cy="583623"/>
            </a:xfrm>
            <a:prstGeom prst="rect">
              <a:avLst/>
            </a:prstGeom>
            <a:solidFill>
              <a:schemeClr val="accent1">
                <a:lumMod val="40000"/>
                <a:lumOff val="60000"/>
              </a:schemeClr>
            </a:solidFill>
            <a:ln w="28575" cap="flat" cmpd="sng" algn="ctr">
              <a:solidFill>
                <a:srgbClr val="35195B"/>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buFontTx/>
                <a:buNone/>
                <a:tabLst/>
              </a:pPr>
              <a:r>
                <a:rPr lang="en-US" sz="1200" b="1" dirty="0">
                  <a:solidFill>
                    <a:schemeClr val="accent5">
                      <a:lumMod val="25000"/>
                    </a:schemeClr>
                  </a:solidFill>
                  <a:latin typeface="Calibri" panose="020F0502020204030204" pitchFamily="34" charset="0"/>
                  <a:cs typeface="Calibri" panose="020F0502020204030204" pitchFamily="34" charset="0"/>
                </a:rPr>
                <a:t>Next Generation Switching (NGS)</a:t>
              </a:r>
              <a:endParaRPr kumimoji="0" lang="en-US" sz="1200" b="1" i="0" u="none" strike="noStrike" cap="none" normalizeH="0" baseline="0" dirty="0">
                <a:ln>
                  <a:noFill/>
                </a:ln>
                <a:solidFill>
                  <a:schemeClr val="accent5">
                    <a:lumMod val="25000"/>
                  </a:schemeClr>
                </a:solidFill>
                <a:effectLst/>
                <a:latin typeface="Calibri" panose="020F0502020204030204" pitchFamily="34" charset="0"/>
                <a:cs typeface="Calibri" panose="020F0502020204030204" pitchFamily="34" charset="0"/>
              </a:endParaRPr>
            </a:p>
          </p:txBody>
        </p:sp>
        <p:sp>
          <p:nvSpPr>
            <p:cNvPr id="16" name="Rectangle 15">
              <a:extLst>
                <a:ext uri="{FF2B5EF4-FFF2-40B4-BE49-F238E27FC236}">
                  <a16:creationId xmlns:a16="http://schemas.microsoft.com/office/drawing/2014/main" id="{2B97D95C-B173-44F1-91FE-95A462539078}"/>
                </a:ext>
              </a:extLst>
            </p:cNvPr>
            <p:cNvSpPr/>
            <p:nvPr/>
          </p:nvSpPr>
          <p:spPr bwMode="auto">
            <a:xfrm>
              <a:off x="5035689" y="5065010"/>
              <a:ext cx="1199845" cy="583622"/>
            </a:xfrm>
            <a:prstGeom prst="rect">
              <a:avLst/>
            </a:prstGeom>
            <a:solidFill>
              <a:schemeClr val="accent1">
                <a:lumMod val="40000"/>
                <a:lumOff val="60000"/>
              </a:schemeClr>
            </a:solidFill>
            <a:ln w="28575" cap="flat" cmpd="sng" algn="ctr">
              <a:solidFill>
                <a:srgbClr val="35195B"/>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200" b="1" dirty="0">
                  <a:solidFill>
                    <a:schemeClr val="accent5">
                      <a:lumMod val="25000"/>
                    </a:schemeClr>
                  </a:solidFill>
                  <a:latin typeface="Calibri" panose="020F0502020204030204" pitchFamily="34" charset="0"/>
                  <a:cs typeface="Calibri" panose="020F0502020204030204" pitchFamily="34" charset="0"/>
                </a:rPr>
                <a:t>Transmission</a:t>
              </a:r>
            </a:p>
            <a:p>
              <a:pPr marL="0" marR="0" indent="0" algn="ctr" defTabSz="914400" rtl="0" eaLnBrk="0" fontAlgn="base" latinLnBrk="0" hangingPunct="0">
                <a:lnSpc>
                  <a:spcPct val="100000"/>
                </a:lnSpc>
                <a:spcBef>
                  <a:spcPct val="0"/>
                </a:spcBef>
                <a:spcAft>
                  <a:spcPct val="0"/>
                </a:spcAft>
                <a:buClrTx/>
                <a:buSzTx/>
                <a:buFontTx/>
                <a:buNone/>
                <a:tabLst/>
              </a:pPr>
              <a:r>
                <a:rPr lang="en-US" sz="1200" b="1" dirty="0">
                  <a:solidFill>
                    <a:schemeClr val="accent5">
                      <a:lumMod val="25000"/>
                    </a:schemeClr>
                  </a:solidFill>
                  <a:latin typeface="Calibri" panose="020F0502020204030204" pitchFamily="34" charset="0"/>
                  <a:cs typeface="Calibri" panose="020F0502020204030204" pitchFamily="34" charset="0"/>
                </a:rPr>
                <a:t> ( T)</a:t>
              </a:r>
              <a:endParaRPr kumimoji="0" lang="en-US" sz="1200" b="1" i="0" u="none" strike="noStrike" cap="none" normalizeH="0" baseline="0" dirty="0">
                <a:ln>
                  <a:noFill/>
                </a:ln>
                <a:solidFill>
                  <a:schemeClr val="accent5">
                    <a:lumMod val="25000"/>
                  </a:schemeClr>
                </a:solidFill>
                <a:effectLst/>
                <a:latin typeface="Calibri" panose="020F0502020204030204" pitchFamily="34" charset="0"/>
                <a:cs typeface="Calibri" panose="020F0502020204030204" pitchFamily="34" charset="0"/>
              </a:endParaRPr>
            </a:p>
          </p:txBody>
        </p:sp>
        <p:sp>
          <p:nvSpPr>
            <p:cNvPr id="17" name="Rectangle 16">
              <a:extLst>
                <a:ext uri="{FF2B5EF4-FFF2-40B4-BE49-F238E27FC236}">
                  <a16:creationId xmlns:a16="http://schemas.microsoft.com/office/drawing/2014/main" id="{8525C10F-E588-4DA6-A996-B579567E2622}"/>
                </a:ext>
              </a:extLst>
            </p:cNvPr>
            <p:cNvSpPr/>
            <p:nvPr/>
          </p:nvSpPr>
          <p:spPr bwMode="auto">
            <a:xfrm>
              <a:off x="6450201" y="5083360"/>
              <a:ext cx="1199845" cy="583619"/>
            </a:xfrm>
            <a:prstGeom prst="rect">
              <a:avLst/>
            </a:prstGeom>
            <a:solidFill>
              <a:schemeClr val="accent1">
                <a:lumMod val="40000"/>
                <a:lumOff val="60000"/>
              </a:schemeClr>
            </a:solidFill>
            <a:ln w="28575" cap="flat" cmpd="sng" algn="ctr">
              <a:solidFill>
                <a:srgbClr val="35195B"/>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1200" b="1" dirty="0">
                  <a:solidFill>
                    <a:schemeClr val="accent5">
                      <a:lumMod val="25000"/>
                    </a:schemeClr>
                  </a:solidFill>
                  <a:latin typeface="Calibri" panose="020F0502020204030204" pitchFamily="34" charset="0"/>
                  <a:cs typeface="Calibri" panose="020F0502020204030204" pitchFamily="34" charset="0"/>
                </a:rPr>
                <a:t>Internet of Things ( IoT)</a:t>
              </a:r>
              <a:endParaRPr kumimoji="0" lang="en-US" sz="1200" b="1" i="0" u="none" strike="noStrike" cap="none" normalizeH="0" baseline="0" dirty="0">
                <a:ln>
                  <a:noFill/>
                </a:ln>
                <a:solidFill>
                  <a:schemeClr val="accent5">
                    <a:lumMod val="25000"/>
                  </a:schemeClr>
                </a:solidFill>
                <a:effectLst/>
                <a:latin typeface="Calibri" panose="020F0502020204030204" pitchFamily="34" charset="0"/>
                <a:cs typeface="Calibri" panose="020F0502020204030204" pitchFamily="34" charset="0"/>
              </a:endParaRPr>
            </a:p>
          </p:txBody>
        </p:sp>
        <p:sp>
          <p:nvSpPr>
            <p:cNvPr id="18" name="Rectangle 17">
              <a:extLst>
                <a:ext uri="{FF2B5EF4-FFF2-40B4-BE49-F238E27FC236}">
                  <a16:creationId xmlns:a16="http://schemas.microsoft.com/office/drawing/2014/main" id="{AC735AB9-8D55-446D-B023-D540147EDB49}"/>
                </a:ext>
              </a:extLst>
            </p:cNvPr>
            <p:cNvSpPr/>
            <p:nvPr/>
          </p:nvSpPr>
          <p:spPr bwMode="auto">
            <a:xfrm>
              <a:off x="7824018" y="5083361"/>
              <a:ext cx="1049759" cy="583618"/>
            </a:xfrm>
            <a:prstGeom prst="rect">
              <a:avLst/>
            </a:prstGeom>
            <a:solidFill>
              <a:schemeClr val="accent1">
                <a:lumMod val="40000"/>
                <a:lumOff val="60000"/>
              </a:schemeClr>
            </a:solidFill>
            <a:ln w="28575" cap="flat" cmpd="sng" algn="ctr">
              <a:solidFill>
                <a:srgbClr val="35195B"/>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a:ln>
                    <a:noFill/>
                  </a:ln>
                  <a:solidFill>
                    <a:schemeClr val="accent5">
                      <a:lumMod val="25000"/>
                    </a:schemeClr>
                  </a:solidFill>
                  <a:effectLst/>
                  <a:latin typeface="Calibri" panose="020F0502020204030204" pitchFamily="34" charset="0"/>
                  <a:cs typeface="Calibri" panose="020F0502020204030204" pitchFamily="34" charset="0"/>
                </a:rPr>
                <a:t>Green Passport</a:t>
              </a:r>
            </a:p>
          </p:txBody>
        </p:sp>
        <p:cxnSp>
          <p:nvCxnSpPr>
            <p:cNvPr id="19" name="Straight Connector 18">
              <a:extLst>
                <a:ext uri="{FF2B5EF4-FFF2-40B4-BE49-F238E27FC236}">
                  <a16:creationId xmlns:a16="http://schemas.microsoft.com/office/drawing/2014/main" id="{A617F5A9-F21D-49DC-9FC4-2FD37DE4C33B}"/>
                </a:ext>
              </a:extLst>
            </p:cNvPr>
            <p:cNvCxnSpPr>
              <a:cxnSpLocks/>
            </p:cNvCxnSpPr>
            <p:nvPr/>
          </p:nvCxnSpPr>
          <p:spPr bwMode="auto">
            <a:xfrm>
              <a:off x="4026844" y="3090329"/>
              <a:ext cx="6086" cy="290286"/>
            </a:xfrm>
            <a:prstGeom prst="line">
              <a:avLst/>
            </a:prstGeom>
            <a:solidFill>
              <a:schemeClr val="accent1"/>
            </a:solidFill>
            <a:ln w="2857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Straight Connector 19">
              <a:extLst>
                <a:ext uri="{FF2B5EF4-FFF2-40B4-BE49-F238E27FC236}">
                  <a16:creationId xmlns:a16="http://schemas.microsoft.com/office/drawing/2014/main" id="{2CE6E25F-429E-4D43-B5AE-35BA4F7DDF19}"/>
                </a:ext>
              </a:extLst>
            </p:cNvPr>
            <p:cNvCxnSpPr>
              <a:cxnSpLocks/>
            </p:cNvCxnSpPr>
            <p:nvPr/>
          </p:nvCxnSpPr>
          <p:spPr bwMode="auto">
            <a:xfrm>
              <a:off x="2813890" y="3076379"/>
              <a:ext cx="0" cy="290520"/>
            </a:xfrm>
            <a:prstGeom prst="line">
              <a:avLst/>
            </a:prstGeom>
            <a:solidFill>
              <a:schemeClr val="accent1"/>
            </a:solidFill>
            <a:ln w="2857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Straight Connector 20">
              <a:extLst>
                <a:ext uri="{FF2B5EF4-FFF2-40B4-BE49-F238E27FC236}">
                  <a16:creationId xmlns:a16="http://schemas.microsoft.com/office/drawing/2014/main" id="{E463EBA8-09E4-44A9-8244-27D86625D396}"/>
                </a:ext>
              </a:extLst>
            </p:cNvPr>
            <p:cNvCxnSpPr>
              <a:cxnSpLocks/>
            </p:cNvCxnSpPr>
            <p:nvPr/>
          </p:nvCxnSpPr>
          <p:spPr bwMode="auto">
            <a:xfrm>
              <a:off x="5425962" y="3090329"/>
              <a:ext cx="0" cy="304058"/>
            </a:xfrm>
            <a:prstGeom prst="line">
              <a:avLst/>
            </a:prstGeom>
            <a:solidFill>
              <a:schemeClr val="accent1"/>
            </a:solidFill>
            <a:ln w="2857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Straight Connector 21">
              <a:extLst>
                <a:ext uri="{FF2B5EF4-FFF2-40B4-BE49-F238E27FC236}">
                  <a16:creationId xmlns:a16="http://schemas.microsoft.com/office/drawing/2014/main" id="{E7CDEBAE-7F90-48E8-ACED-90EEADCAAAC2}"/>
                </a:ext>
              </a:extLst>
            </p:cNvPr>
            <p:cNvCxnSpPr>
              <a:cxnSpLocks/>
            </p:cNvCxnSpPr>
            <p:nvPr/>
          </p:nvCxnSpPr>
          <p:spPr bwMode="auto">
            <a:xfrm>
              <a:off x="8242555" y="3062841"/>
              <a:ext cx="0" cy="304058"/>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Straight Connector 22">
              <a:extLst>
                <a:ext uri="{FF2B5EF4-FFF2-40B4-BE49-F238E27FC236}">
                  <a16:creationId xmlns:a16="http://schemas.microsoft.com/office/drawing/2014/main" id="{FF1D8DE9-BC91-4CB9-A078-E66A082AF72A}"/>
                </a:ext>
              </a:extLst>
            </p:cNvPr>
            <p:cNvCxnSpPr>
              <a:cxnSpLocks/>
            </p:cNvCxnSpPr>
            <p:nvPr/>
          </p:nvCxnSpPr>
          <p:spPr bwMode="auto">
            <a:xfrm>
              <a:off x="6858926" y="3076379"/>
              <a:ext cx="0" cy="331093"/>
            </a:xfrm>
            <a:prstGeom prst="line">
              <a:avLst/>
            </a:prstGeom>
            <a:solidFill>
              <a:schemeClr val="accent1"/>
            </a:solidFill>
            <a:ln w="2857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 name="Rectangle 23">
              <a:extLst>
                <a:ext uri="{FF2B5EF4-FFF2-40B4-BE49-F238E27FC236}">
                  <a16:creationId xmlns:a16="http://schemas.microsoft.com/office/drawing/2014/main" id="{908D2FD8-5159-49EB-AD5F-EA1270C448C8}"/>
                </a:ext>
              </a:extLst>
            </p:cNvPr>
            <p:cNvSpPr/>
            <p:nvPr/>
          </p:nvSpPr>
          <p:spPr bwMode="auto">
            <a:xfrm>
              <a:off x="6209687" y="3385249"/>
              <a:ext cx="1199845" cy="659933"/>
            </a:xfrm>
            <a:prstGeom prst="rect">
              <a:avLst/>
            </a:prstGeom>
            <a:solidFill>
              <a:schemeClr val="accent1">
                <a:lumMod val="40000"/>
                <a:lumOff val="60000"/>
              </a:schemeClr>
            </a:solidFill>
            <a:ln w="28575" cap="flat" cmpd="sng" algn="ctr">
              <a:solidFill>
                <a:srgbClr val="35195B"/>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200" b="1" dirty="0">
                  <a:solidFill>
                    <a:schemeClr val="accent5">
                      <a:lumMod val="25000"/>
                    </a:schemeClr>
                  </a:solidFill>
                  <a:latin typeface="Calibri" panose="020F0502020204030204" pitchFamily="34" charset="0"/>
                  <a:cs typeface="Calibri" panose="020F0502020204030204" pitchFamily="34" charset="0"/>
                </a:rPr>
                <a:t>Future Networks</a:t>
              </a:r>
            </a:p>
            <a:p>
              <a:pPr marL="0" marR="0" indent="0" algn="ctr" defTabSz="914400" rtl="0" eaLnBrk="0" fontAlgn="base" latinLnBrk="0" hangingPunct="0">
                <a:lnSpc>
                  <a:spcPct val="100000"/>
                </a:lnSpc>
                <a:spcBef>
                  <a:spcPct val="0"/>
                </a:spcBef>
                <a:spcAft>
                  <a:spcPct val="0"/>
                </a:spcAft>
                <a:buClrTx/>
                <a:buSzTx/>
                <a:buFontTx/>
                <a:buNone/>
                <a:tabLst/>
              </a:pPr>
              <a:r>
                <a:rPr lang="en-US" sz="1200" b="1" dirty="0">
                  <a:solidFill>
                    <a:schemeClr val="accent5">
                      <a:lumMod val="25000"/>
                    </a:schemeClr>
                  </a:solidFill>
                  <a:latin typeface="Calibri" panose="020F0502020204030204" pitchFamily="34" charset="0"/>
                  <a:cs typeface="Calibri" panose="020F0502020204030204" pitchFamily="34" charset="0"/>
                </a:rPr>
                <a:t>(FN) </a:t>
              </a:r>
              <a:endParaRPr kumimoji="0" lang="en-US" sz="1200" b="1" i="0" u="none" strike="noStrike" cap="none" normalizeH="0" baseline="0" dirty="0">
                <a:ln>
                  <a:noFill/>
                </a:ln>
                <a:solidFill>
                  <a:schemeClr val="accent5">
                    <a:lumMod val="25000"/>
                  </a:schemeClr>
                </a:solidFill>
                <a:effectLst/>
                <a:latin typeface="Calibri" panose="020F0502020204030204" pitchFamily="34" charset="0"/>
                <a:cs typeface="Calibri" panose="020F0502020204030204" pitchFamily="34" charset="0"/>
              </a:endParaRPr>
            </a:p>
          </p:txBody>
        </p:sp>
        <p:cxnSp>
          <p:nvCxnSpPr>
            <p:cNvPr id="25" name="Straight Connector 24">
              <a:extLst>
                <a:ext uri="{FF2B5EF4-FFF2-40B4-BE49-F238E27FC236}">
                  <a16:creationId xmlns:a16="http://schemas.microsoft.com/office/drawing/2014/main" id="{8E02D3D9-9ACA-4429-98A2-2292C2AD753F}"/>
                </a:ext>
              </a:extLst>
            </p:cNvPr>
            <p:cNvCxnSpPr>
              <a:cxnSpLocks/>
            </p:cNvCxnSpPr>
            <p:nvPr/>
          </p:nvCxnSpPr>
          <p:spPr bwMode="auto">
            <a:xfrm flipV="1">
              <a:off x="6117399" y="3067258"/>
              <a:ext cx="8729" cy="1666659"/>
            </a:xfrm>
            <a:prstGeom prst="line">
              <a:avLst/>
            </a:prstGeom>
            <a:solidFill>
              <a:schemeClr val="accent1"/>
            </a:solidFill>
            <a:ln w="2857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Straight Connector 25">
              <a:extLst>
                <a:ext uri="{FF2B5EF4-FFF2-40B4-BE49-F238E27FC236}">
                  <a16:creationId xmlns:a16="http://schemas.microsoft.com/office/drawing/2014/main" id="{4F615CC8-EF6A-437B-8094-A591A1316A7F}"/>
                </a:ext>
              </a:extLst>
            </p:cNvPr>
            <p:cNvCxnSpPr>
              <a:cxnSpLocks/>
            </p:cNvCxnSpPr>
            <p:nvPr/>
          </p:nvCxnSpPr>
          <p:spPr bwMode="auto">
            <a:xfrm>
              <a:off x="2434535" y="4733917"/>
              <a:ext cx="0" cy="304058"/>
            </a:xfrm>
            <a:prstGeom prst="line">
              <a:avLst/>
            </a:prstGeom>
            <a:solidFill>
              <a:schemeClr val="accent1"/>
            </a:solidFill>
            <a:ln w="2857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Straight Connector 26">
              <a:extLst>
                <a:ext uri="{FF2B5EF4-FFF2-40B4-BE49-F238E27FC236}">
                  <a16:creationId xmlns:a16="http://schemas.microsoft.com/office/drawing/2014/main" id="{8326C62E-D8E5-473D-80C6-683DF6774B1C}"/>
                </a:ext>
              </a:extLst>
            </p:cNvPr>
            <p:cNvCxnSpPr>
              <a:cxnSpLocks/>
            </p:cNvCxnSpPr>
            <p:nvPr/>
          </p:nvCxnSpPr>
          <p:spPr bwMode="auto">
            <a:xfrm>
              <a:off x="4053503" y="4733917"/>
              <a:ext cx="0" cy="331093"/>
            </a:xfrm>
            <a:prstGeom prst="line">
              <a:avLst/>
            </a:prstGeom>
            <a:solidFill>
              <a:schemeClr val="accent1"/>
            </a:solidFill>
            <a:ln w="2857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Straight Connector 27">
              <a:extLst>
                <a:ext uri="{FF2B5EF4-FFF2-40B4-BE49-F238E27FC236}">
                  <a16:creationId xmlns:a16="http://schemas.microsoft.com/office/drawing/2014/main" id="{2D8C1588-1F15-43F6-AC9E-7C02B693B4AC}"/>
                </a:ext>
              </a:extLst>
            </p:cNvPr>
            <p:cNvCxnSpPr>
              <a:cxnSpLocks/>
            </p:cNvCxnSpPr>
            <p:nvPr/>
          </p:nvCxnSpPr>
          <p:spPr bwMode="auto">
            <a:xfrm>
              <a:off x="5529626" y="4733917"/>
              <a:ext cx="0" cy="331093"/>
            </a:xfrm>
            <a:prstGeom prst="line">
              <a:avLst/>
            </a:prstGeom>
            <a:solidFill>
              <a:schemeClr val="accent1"/>
            </a:solidFill>
            <a:ln w="2857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Straight Connector 28">
              <a:extLst>
                <a:ext uri="{FF2B5EF4-FFF2-40B4-BE49-F238E27FC236}">
                  <a16:creationId xmlns:a16="http://schemas.microsoft.com/office/drawing/2014/main" id="{8F6FBB45-87CE-46A7-BA85-B17A4D5E8309}"/>
                </a:ext>
              </a:extLst>
            </p:cNvPr>
            <p:cNvCxnSpPr>
              <a:cxnSpLocks/>
            </p:cNvCxnSpPr>
            <p:nvPr/>
          </p:nvCxnSpPr>
          <p:spPr bwMode="auto">
            <a:xfrm>
              <a:off x="6975748" y="4733917"/>
              <a:ext cx="0" cy="349443"/>
            </a:xfrm>
            <a:prstGeom prst="line">
              <a:avLst/>
            </a:prstGeom>
            <a:solidFill>
              <a:schemeClr val="accent1"/>
            </a:solidFill>
            <a:ln w="2857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 name="Straight Connector 29">
              <a:extLst>
                <a:ext uri="{FF2B5EF4-FFF2-40B4-BE49-F238E27FC236}">
                  <a16:creationId xmlns:a16="http://schemas.microsoft.com/office/drawing/2014/main" id="{2063D10E-4992-4C78-A425-5924FB12F9CE}"/>
                </a:ext>
              </a:extLst>
            </p:cNvPr>
            <p:cNvCxnSpPr>
              <a:cxnSpLocks/>
            </p:cNvCxnSpPr>
            <p:nvPr/>
          </p:nvCxnSpPr>
          <p:spPr bwMode="auto">
            <a:xfrm>
              <a:off x="8301810" y="4733917"/>
              <a:ext cx="0" cy="331093"/>
            </a:xfrm>
            <a:prstGeom prst="line">
              <a:avLst/>
            </a:prstGeom>
            <a:solidFill>
              <a:schemeClr val="accent1"/>
            </a:solidFill>
            <a:ln w="2857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31" name="Rectangle 30">
            <a:extLst>
              <a:ext uri="{FF2B5EF4-FFF2-40B4-BE49-F238E27FC236}">
                <a16:creationId xmlns:a16="http://schemas.microsoft.com/office/drawing/2014/main" id="{009037E2-20E0-487B-B133-0398CB67E85C}"/>
              </a:ext>
            </a:extLst>
          </p:cNvPr>
          <p:cNvSpPr/>
          <p:nvPr/>
        </p:nvSpPr>
        <p:spPr bwMode="auto">
          <a:xfrm>
            <a:off x="52900" y="5119047"/>
            <a:ext cx="1140780" cy="601970"/>
          </a:xfrm>
          <a:prstGeom prst="rect">
            <a:avLst/>
          </a:prstGeom>
          <a:solidFill>
            <a:schemeClr val="accent1">
              <a:lumMod val="40000"/>
              <a:lumOff val="60000"/>
            </a:schemeClr>
          </a:solidFill>
          <a:ln w="28575" cap="flat" cmpd="sng" algn="ctr">
            <a:solidFill>
              <a:srgbClr val="35195B"/>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1" i="0" u="none" strike="noStrike" cap="none" normalizeH="0" baseline="0" dirty="0">
              <a:ln>
                <a:noFill/>
              </a:ln>
              <a:solidFill>
                <a:schemeClr val="accent5">
                  <a:lumMod val="25000"/>
                </a:schemeClr>
              </a:solidFill>
              <a:effectLst/>
              <a:latin typeface="Calibri" panose="020F0502020204030204" pitchFamily="34" charset="0"/>
              <a:cs typeface="Calibri" panose="020F0502020204030204"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a:ln>
                  <a:noFill/>
                </a:ln>
                <a:solidFill>
                  <a:schemeClr val="accent5">
                    <a:lumMod val="25000"/>
                  </a:schemeClr>
                </a:solidFill>
                <a:effectLst/>
                <a:latin typeface="Calibri" panose="020F0502020204030204" pitchFamily="34" charset="0"/>
                <a:cs typeface="Calibri" panose="020F0502020204030204" pitchFamily="34" charset="0"/>
              </a:rPr>
              <a:t>Radio ( R)</a:t>
            </a:r>
          </a:p>
        </p:txBody>
      </p:sp>
      <p:sp>
        <p:nvSpPr>
          <p:cNvPr id="32" name="Rectangle 31">
            <a:extLst>
              <a:ext uri="{FF2B5EF4-FFF2-40B4-BE49-F238E27FC236}">
                <a16:creationId xmlns:a16="http://schemas.microsoft.com/office/drawing/2014/main" id="{9D61C25A-E74F-4378-B4B6-5AF3AE13B963}"/>
              </a:ext>
            </a:extLst>
          </p:cNvPr>
          <p:cNvSpPr/>
          <p:nvPr/>
        </p:nvSpPr>
        <p:spPr>
          <a:xfrm>
            <a:off x="6509968" y="1486708"/>
            <a:ext cx="5520238" cy="4950073"/>
          </a:xfrm>
          <a:prstGeom prst="rect">
            <a:avLst/>
          </a:prstGeom>
          <a:noFill/>
          <a:ln>
            <a:noFill/>
          </a:ln>
        </p:spPr>
        <p:txBody>
          <a:bodyPr wrap="square" anchor="ctr">
            <a:spAutoFit/>
          </a:bodyPr>
          <a:lstStyle/>
          <a:p>
            <a:pPr marL="176212" algn="ctr">
              <a:spcBef>
                <a:spcPts val="200"/>
              </a:spcBef>
              <a:spcAft>
                <a:spcPts val="200"/>
              </a:spcAft>
            </a:pPr>
            <a:r>
              <a:rPr lang="en-US" sz="1600" b="1" dirty="0">
                <a:solidFill>
                  <a:schemeClr val="tx2"/>
                </a:solidFill>
                <a:latin typeface="Calibri" panose="020F0502020204030204" pitchFamily="34" charset="0"/>
                <a:cs typeface="Calibri" panose="020F0502020204030204" pitchFamily="34" charset="0"/>
              </a:rPr>
              <a:t>TEC Functions:</a:t>
            </a:r>
          </a:p>
          <a:p>
            <a:pPr marL="577850" indent="-401638" algn="just">
              <a:spcBef>
                <a:spcPts val="300"/>
              </a:spcBef>
              <a:spcAft>
                <a:spcPts val="300"/>
              </a:spcAft>
              <a:buFont typeface="Wingdings" panose="05000000000000000000" pitchFamily="2" charset="2"/>
              <a:buChar char="§"/>
            </a:pPr>
            <a:r>
              <a:rPr lang="en-US" sz="1600" dirty="0">
                <a:solidFill>
                  <a:schemeClr val="tx2"/>
                </a:solidFill>
                <a:latin typeface="Calibri" panose="020F0502020204030204" pitchFamily="34" charset="0"/>
                <a:cs typeface="Calibri" panose="020F0502020204030204" pitchFamily="34" charset="0"/>
              </a:rPr>
              <a:t>Specification of common standards with regard to Telecom network equipment, services and interoperability.</a:t>
            </a:r>
          </a:p>
          <a:p>
            <a:pPr marL="577850" indent="-401638" algn="just">
              <a:spcBef>
                <a:spcPts val="300"/>
              </a:spcBef>
              <a:spcAft>
                <a:spcPts val="300"/>
              </a:spcAft>
              <a:buFont typeface="Wingdings" panose="05000000000000000000" pitchFamily="2" charset="2"/>
              <a:buChar char="§"/>
            </a:pPr>
            <a:r>
              <a:rPr lang="en-US" sz="1600" dirty="0">
                <a:solidFill>
                  <a:schemeClr val="tx2"/>
                </a:solidFill>
                <a:latin typeface="Calibri" panose="020F0502020204030204" pitchFamily="34" charset="0"/>
                <a:cs typeface="Calibri" panose="020F0502020204030204" pitchFamily="34" charset="0"/>
              </a:rPr>
              <a:t>Prepare and Publish Generic Requirements (GRs), Interface Requirements (IRs). </a:t>
            </a:r>
          </a:p>
          <a:p>
            <a:pPr marL="577850" indent="-401638" algn="just">
              <a:spcBef>
                <a:spcPts val="300"/>
              </a:spcBef>
              <a:spcAft>
                <a:spcPts val="300"/>
              </a:spcAft>
              <a:buFont typeface="Wingdings" panose="05000000000000000000" pitchFamily="2" charset="2"/>
              <a:buChar char="§"/>
            </a:pPr>
            <a:r>
              <a:rPr lang="en-US" sz="1600" dirty="0">
                <a:solidFill>
                  <a:schemeClr val="tx2"/>
                </a:solidFill>
                <a:latin typeface="Calibri" panose="020F0502020204030204" pitchFamily="34" charset="0"/>
                <a:cs typeface="Calibri" panose="020F0502020204030204" pitchFamily="34" charset="0"/>
              </a:rPr>
              <a:t>Issuing Interface Approvals, Certificate of Approvals, Service Approvals &amp; Type Approvals.</a:t>
            </a:r>
          </a:p>
          <a:p>
            <a:pPr marL="577850" indent="-401638" algn="just">
              <a:spcBef>
                <a:spcPts val="300"/>
              </a:spcBef>
              <a:spcAft>
                <a:spcPts val="300"/>
              </a:spcAft>
              <a:buFont typeface="Wingdings" panose="05000000000000000000" pitchFamily="2" charset="2"/>
              <a:buChar char="§"/>
            </a:pPr>
            <a:r>
              <a:rPr lang="en-US" sz="1600" dirty="0">
                <a:solidFill>
                  <a:schemeClr val="tx2"/>
                </a:solidFill>
                <a:latin typeface="Calibri" panose="020F0502020204030204" pitchFamily="34" charset="0"/>
                <a:cs typeface="Calibri" panose="020F0502020204030204" pitchFamily="34" charset="0"/>
              </a:rPr>
              <a:t>Formulation of Standards and Fundamental Technical Plans.</a:t>
            </a:r>
          </a:p>
          <a:p>
            <a:pPr marL="577850" indent="-401638" algn="just">
              <a:spcBef>
                <a:spcPts val="300"/>
              </a:spcBef>
              <a:spcAft>
                <a:spcPts val="300"/>
              </a:spcAft>
              <a:buFont typeface="Wingdings" panose="05000000000000000000" pitchFamily="2" charset="2"/>
              <a:buChar char="§"/>
            </a:pPr>
            <a:r>
              <a:rPr lang="en-US" sz="1600" dirty="0">
                <a:solidFill>
                  <a:schemeClr val="tx2"/>
                </a:solidFill>
                <a:latin typeface="Calibri" panose="020F0502020204030204" pitchFamily="34" charset="0"/>
                <a:cs typeface="Calibri" panose="020F0502020204030204" pitchFamily="34" charset="0"/>
              </a:rPr>
              <a:t>Interact with multilateral agencies like APT, ETSI and ITU etc. for standardization.</a:t>
            </a:r>
          </a:p>
          <a:p>
            <a:pPr marL="577850" indent="-401638" algn="just">
              <a:spcBef>
                <a:spcPts val="300"/>
              </a:spcBef>
              <a:spcAft>
                <a:spcPts val="300"/>
              </a:spcAft>
              <a:buFont typeface="Wingdings" panose="05000000000000000000" pitchFamily="2" charset="2"/>
              <a:buChar char="§"/>
            </a:pPr>
            <a:r>
              <a:rPr lang="en-US" sz="1600" dirty="0">
                <a:solidFill>
                  <a:schemeClr val="tx2"/>
                </a:solidFill>
                <a:latin typeface="Calibri" panose="020F0502020204030204" pitchFamily="34" charset="0"/>
                <a:cs typeface="Calibri" panose="020F0502020204030204" pitchFamily="34" charset="0"/>
              </a:rPr>
              <a:t>Provide technical support to DOT and technical advice to TRAI &amp; TDSAT.</a:t>
            </a:r>
          </a:p>
          <a:p>
            <a:pPr marL="577850" indent="-401638" algn="just">
              <a:spcBef>
                <a:spcPts val="300"/>
              </a:spcBef>
              <a:spcAft>
                <a:spcPts val="300"/>
              </a:spcAft>
              <a:buFont typeface="Wingdings" panose="05000000000000000000" pitchFamily="2" charset="2"/>
              <a:buChar char="§"/>
            </a:pPr>
            <a:r>
              <a:rPr lang="en-US" sz="1600" dirty="0">
                <a:solidFill>
                  <a:schemeClr val="tx2"/>
                </a:solidFill>
                <a:latin typeface="Calibri" panose="020F0502020204030204" pitchFamily="34" charset="0"/>
                <a:cs typeface="Calibri" panose="020F0502020204030204" pitchFamily="34" charset="0"/>
              </a:rPr>
              <a:t>Coordinate with C-DOT on the technological developments in the Telecom Sector for policy planning </a:t>
            </a:r>
          </a:p>
          <a:p>
            <a:pPr marL="285750" indent="-285750" algn="just" eaLnBrk="0" hangingPunct="0">
              <a:spcBef>
                <a:spcPts val="600"/>
              </a:spcBef>
              <a:spcAft>
                <a:spcPts val="600"/>
              </a:spcAft>
              <a:buClr>
                <a:srgbClr val="006699"/>
              </a:buClr>
              <a:buFont typeface="Arial" panose="020B0604020202020204" pitchFamily="34" charset="0"/>
              <a:buChar char="•"/>
            </a:pPr>
            <a:endParaRPr lang="en-US" dirty="0">
              <a:solidFill>
                <a:schemeClr val="bg1">
                  <a:lumMod val="50000"/>
                </a:schemeClr>
              </a:solidFill>
              <a:latin typeface="Calibri" panose="020F0502020204030204"/>
            </a:endParaRPr>
          </a:p>
        </p:txBody>
      </p:sp>
      <p:sp>
        <p:nvSpPr>
          <p:cNvPr id="33" name="Rectangle 32">
            <a:extLst>
              <a:ext uri="{FF2B5EF4-FFF2-40B4-BE49-F238E27FC236}">
                <a16:creationId xmlns:a16="http://schemas.microsoft.com/office/drawing/2014/main" id="{4EAF9E61-3B33-4F5B-82DA-5CD7F83FB0FA}"/>
              </a:ext>
            </a:extLst>
          </p:cNvPr>
          <p:cNvSpPr/>
          <p:nvPr/>
        </p:nvSpPr>
        <p:spPr>
          <a:xfrm>
            <a:off x="-120376" y="1378787"/>
            <a:ext cx="6999930" cy="369332"/>
          </a:xfrm>
          <a:prstGeom prst="rect">
            <a:avLst/>
          </a:prstGeom>
        </p:spPr>
        <p:txBody>
          <a:bodyPr wrap="none">
            <a:spAutoFit/>
          </a:bodyPr>
          <a:lstStyle/>
          <a:p>
            <a:pPr marL="577850" indent="-401638" algn="ctr">
              <a:spcBef>
                <a:spcPts val="200"/>
              </a:spcBef>
              <a:spcAft>
                <a:spcPts val="200"/>
              </a:spcAft>
            </a:pPr>
            <a:r>
              <a:rPr lang="en-US" b="1" dirty="0">
                <a:solidFill>
                  <a:schemeClr val="tx2"/>
                </a:solidFill>
                <a:latin typeface="Calibri" panose="020F0502020204030204" pitchFamily="34" charset="0"/>
                <a:cs typeface="Calibri" panose="020F0502020204030204" pitchFamily="34" charset="0"/>
              </a:rPr>
              <a:t>TEC is the engineering wing of DoT under Ministry of Communication </a:t>
            </a:r>
          </a:p>
        </p:txBody>
      </p:sp>
    </p:spTree>
    <p:extLst>
      <p:ext uri="{BB962C8B-B14F-4D97-AF65-F5344CB8AC3E}">
        <p14:creationId xmlns:p14="http://schemas.microsoft.com/office/powerpoint/2010/main" val="34411292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690631" y="55888"/>
            <a:ext cx="8229600" cy="62984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lIns="91440" tIns="45720" rIns="91440" bIns="45720" rtlCol="0" anchor="ctr">
            <a:noAutofit/>
          </a:bodyPr>
          <a:lstStyle/>
          <a:p>
            <a:r>
              <a:rPr lang="en-IN" altLang="en-US" sz="4000" b="1" dirty="0">
                <a:solidFill>
                  <a:schemeClr val="tx2"/>
                </a:solidFill>
                <a:effectLst>
                  <a:outerShdw blurRad="38100" dist="38100" dir="2700000" algn="tl">
                    <a:srgbClr val="000000">
                      <a:alpha val="43137"/>
                    </a:srgbClr>
                  </a:outerShdw>
                </a:effectLst>
              </a:rPr>
              <a:t>Market Access</a:t>
            </a:r>
          </a:p>
        </p:txBody>
      </p:sp>
      <p:sp>
        <p:nvSpPr>
          <p:cNvPr id="19460" name="Slide Number Placeholder 3"/>
          <p:cNvSpPr>
            <a:spLocks noGrp="1"/>
          </p:cNvSpPr>
          <p:nvPr>
            <p:ph type="sldNum" sz="quarter" idx="4294967295"/>
          </p:nvPr>
        </p:nvSpPr>
        <p:spPr bwMode="auto">
          <a:xfrm>
            <a:off x="8534400" y="6131174"/>
            <a:ext cx="2133600" cy="33703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006699"/>
              </a:buClr>
              <a:buFont typeface="Wingdings" panose="05000000000000000000" pitchFamily="2" charset="2"/>
              <a:buChar char="q"/>
              <a:defRPr sz="2400">
                <a:solidFill>
                  <a:schemeClr val="tx2"/>
                </a:solidFill>
                <a:latin typeface="Calibri" panose="020F0502020204030204" pitchFamily="34" charset="0"/>
                <a:ea typeface="Calibri" panose="020F0502020204030204" pitchFamily="34" charset="0"/>
                <a:cs typeface="Calibri" panose="020F0502020204030204" pitchFamily="34" charset="0"/>
              </a:defRPr>
            </a:lvl1pPr>
            <a:lvl2pPr marL="685800" indent="-263769" eaLnBrk="0" hangingPunct="0">
              <a:spcBef>
                <a:spcPct val="20000"/>
              </a:spcBef>
              <a:buClr>
                <a:srgbClr val="006699"/>
              </a:buClr>
              <a:buFont typeface="Times New Roman" panose="02020603050405020304" pitchFamily="18" charset="0"/>
              <a:buChar char="—"/>
              <a:defRPr sz="2215">
                <a:solidFill>
                  <a:schemeClr val="tx2"/>
                </a:solidFill>
                <a:latin typeface="Calibri" panose="020F0502020204030204" pitchFamily="34" charset="0"/>
                <a:ea typeface="Calibri" panose="020F0502020204030204" pitchFamily="34" charset="0"/>
                <a:cs typeface="Calibri" panose="020F0502020204030204" pitchFamily="34" charset="0"/>
              </a:defRPr>
            </a:lvl2pPr>
            <a:lvl3pPr marL="1055076" indent="-211016" eaLnBrk="0" hangingPunct="0">
              <a:spcBef>
                <a:spcPct val="20000"/>
              </a:spcBef>
              <a:buClr>
                <a:srgbClr val="006699"/>
              </a:buClr>
              <a:buFont typeface="Wingdings" panose="05000000000000000000" pitchFamily="2" charset="2"/>
              <a:buChar char="§"/>
              <a:defRPr sz="2123">
                <a:solidFill>
                  <a:schemeClr val="tx2"/>
                </a:solidFill>
                <a:latin typeface="Calibri" panose="020F0502020204030204" pitchFamily="34" charset="0"/>
                <a:ea typeface="Calibri" panose="020F0502020204030204" pitchFamily="34" charset="0"/>
                <a:cs typeface="Calibri" panose="020F0502020204030204" pitchFamily="34" charset="0"/>
              </a:defRPr>
            </a:lvl3pPr>
            <a:lvl4pPr marL="1477108" indent="-211016" eaLnBrk="0" hangingPunct="0">
              <a:spcBef>
                <a:spcPct val="20000"/>
              </a:spcBef>
              <a:buClr>
                <a:srgbClr val="006699"/>
              </a:buClr>
              <a:buChar char="–"/>
              <a:defRPr sz="2031">
                <a:solidFill>
                  <a:schemeClr val="tx2"/>
                </a:solidFill>
                <a:latin typeface="Calibri" panose="020F0502020204030204" pitchFamily="34" charset="0"/>
                <a:ea typeface="Calibri" panose="020F0502020204030204" pitchFamily="34" charset="0"/>
                <a:cs typeface="Calibri" panose="020F0502020204030204" pitchFamily="34" charset="0"/>
              </a:defRPr>
            </a:lvl4pPr>
            <a:lvl5pPr marL="1899139" indent="-211016" eaLnBrk="0" hangingPunct="0">
              <a:spcBef>
                <a:spcPct val="20000"/>
              </a:spcBef>
              <a:buSzPct val="100000"/>
              <a:buChar char="»"/>
              <a:defRPr sz="1847">
                <a:solidFill>
                  <a:schemeClr val="tx1"/>
                </a:solidFill>
                <a:latin typeface="Times New Roman" panose="02020603050405020304" pitchFamily="18" charset="0"/>
                <a:ea typeface="Calibri" panose="020F0502020204030204" pitchFamily="34" charset="0"/>
                <a:cs typeface="Calibri" panose="020F0502020204030204" pitchFamily="34" charset="0"/>
              </a:defRPr>
            </a:lvl5pPr>
            <a:lvl6pPr marL="2321169" indent="-211016" eaLnBrk="0" fontAlgn="base" hangingPunct="0">
              <a:spcBef>
                <a:spcPct val="20000"/>
              </a:spcBef>
              <a:spcAft>
                <a:spcPct val="0"/>
              </a:spcAft>
              <a:buSzPct val="100000"/>
              <a:buChar char="»"/>
              <a:defRPr sz="1847">
                <a:solidFill>
                  <a:schemeClr val="tx1"/>
                </a:solidFill>
                <a:latin typeface="Times New Roman" panose="02020603050405020304" pitchFamily="18" charset="0"/>
                <a:ea typeface="Calibri" panose="020F0502020204030204" pitchFamily="34" charset="0"/>
                <a:cs typeface="Calibri" panose="020F0502020204030204" pitchFamily="34" charset="0"/>
              </a:defRPr>
            </a:lvl6pPr>
            <a:lvl7pPr marL="2743201" indent="-211016" eaLnBrk="0" fontAlgn="base" hangingPunct="0">
              <a:spcBef>
                <a:spcPct val="20000"/>
              </a:spcBef>
              <a:spcAft>
                <a:spcPct val="0"/>
              </a:spcAft>
              <a:buSzPct val="100000"/>
              <a:buChar char="»"/>
              <a:defRPr sz="1847">
                <a:solidFill>
                  <a:schemeClr val="tx1"/>
                </a:solidFill>
                <a:latin typeface="Times New Roman" panose="02020603050405020304" pitchFamily="18" charset="0"/>
                <a:ea typeface="Calibri" panose="020F0502020204030204" pitchFamily="34" charset="0"/>
                <a:cs typeface="Calibri" panose="020F0502020204030204" pitchFamily="34" charset="0"/>
              </a:defRPr>
            </a:lvl7pPr>
            <a:lvl8pPr marL="3165232" indent="-211016" eaLnBrk="0" fontAlgn="base" hangingPunct="0">
              <a:spcBef>
                <a:spcPct val="20000"/>
              </a:spcBef>
              <a:spcAft>
                <a:spcPct val="0"/>
              </a:spcAft>
              <a:buSzPct val="100000"/>
              <a:buChar char="»"/>
              <a:defRPr sz="1847">
                <a:solidFill>
                  <a:schemeClr val="tx1"/>
                </a:solidFill>
                <a:latin typeface="Times New Roman" panose="02020603050405020304" pitchFamily="18" charset="0"/>
                <a:ea typeface="Calibri" panose="020F0502020204030204" pitchFamily="34" charset="0"/>
                <a:cs typeface="Calibri" panose="020F0502020204030204" pitchFamily="34" charset="0"/>
              </a:defRPr>
            </a:lvl8pPr>
            <a:lvl9pPr marL="3587261" indent="-211016" eaLnBrk="0" fontAlgn="base" hangingPunct="0">
              <a:spcBef>
                <a:spcPct val="20000"/>
              </a:spcBef>
              <a:spcAft>
                <a:spcPct val="0"/>
              </a:spcAft>
              <a:buSzPct val="100000"/>
              <a:buChar char="»"/>
              <a:defRPr sz="1847">
                <a:solidFill>
                  <a:schemeClr val="tx1"/>
                </a:solidFill>
                <a:latin typeface="Times New Roman" panose="02020603050405020304" pitchFamily="18" charset="0"/>
                <a:ea typeface="Calibri" panose="020F0502020204030204" pitchFamily="34" charset="0"/>
                <a:cs typeface="Calibri" panose="020F0502020204030204" pitchFamily="34" charset="0"/>
              </a:defRPr>
            </a:lvl9pPr>
          </a:lstStyle>
          <a:p>
            <a:pPr eaLnBrk="1" hangingPunct="1">
              <a:spcBef>
                <a:spcPct val="0"/>
              </a:spcBef>
              <a:buClrTx/>
              <a:buFontTx/>
              <a:buNone/>
            </a:pPr>
            <a:r>
              <a:rPr lang="pl-PL" altLang="en-US" sz="2215">
                <a:solidFill>
                  <a:schemeClr val="tx1"/>
                </a:solidFill>
                <a:latin typeface="Times New Roman" panose="02020603050405020304" pitchFamily="18" charset="0"/>
                <a:cs typeface="Arial" panose="020B0604020202020204" pitchFamily="34" charset="0"/>
              </a:rPr>
              <a:t>  </a:t>
            </a:r>
            <a:endParaRPr lang="fr-BE" altLang="en-US" sz="2215" dirty="0">
              <a:solidFill>
                <a:schemeClr val="tx1"/>
              </a:solidFill>
              <a:latin typeface="Times New Roman" panose="02020603050405020304" pitchFamily="18" charset="0"/>
              <a:cs typeface="Arial" panose="020B0604020202020204" pitchFamily="34" charset="0"/>
            </a:endParaRPr>
          </a:p>
        </p:txBody>
      </p:sp>
      <p:sp>
        <p:nvSpPr>
          <p:cNvPr id="24579" name="Content Placeholder 2"/>
          <p:cNvSpPr>
            <a:spLocks noGrp="1"/>
          </p:cNvSpPr>
          <p:nvPr>
            <p:ph idx="1"/>
          </p:nvPr>
        </p:nvSpPr>
        <p:spPr>
          <a:xfrm>
            <a:off x="506185" y="780761"/>
            <a:ext cx="10793185" cy="5547815"/>
          </a:xfrm>
        </p:spPr>
        <p:txBody>
          <a:bodyPr vert="horz" lIns="91440" tIns="45720" rIns="91440" bIns="45720" rtlCol="0">
            <a:normAutofit/>
          </a:bodyPr>
          <a:lstStyle/>
          <a:p>
            <a:pPr marL="506438">
              <a:lnSpc>
                <a:spcPct val="150000"/>
              </a:lnSpc>
              <a:buFont typeface="Wingdings" panose="05000000000000000000" pitchFamily="2" charset="2"/>
              <a:buChar char="Ø"/>
            </a:pPr>
            <a:r>
              <a:rPr lang="fr-FR" sz="3200" dirty="0">
                <a:solidFill>
                  <a:srgbClr val="002060"/>
                </a:solidFill>
                <a:cs typeface="Arial" pitchFamily="34" charset="0"/>
              </a:rPr>
              <a:t>WTO-TBT: </a:t>
            </a:r>
            <a:r>
              <a:rPr lang="fr-FR" sz="3200" dirty="0" err="1">
                <a:solidFill>
                  <a:srgbClr val="002060"/>
                </a:solidFill>
                <a:cs typeface="Arial" pitchFamily="34" charset="0"/>
              </a:rPr>
              <a:t>While</a:t>
            </a:r>
            <a:r>
              <a:rPr lang="fr-FR" sz="3200" dirty="0">
                <a:solidFill>
                  <a:srgbClr val="002060"/>
                </a:solidFill>
                <a:cs typeface="Arial" pitchFamily="34" charset="0"/>
              </a:rPr>
              <a:t> BIS </a:t>
            </a:r>
            <a:r>
              <a:rPr lang="fr-FR" sz="3200" dirty="0" err="1">
                <a:solidFill>
                  <a:srgbClr val="002060"/>
                </a:solidFill>
                <a:cs typeface="Arial" pitchFamily="34" charset="0"/>
              </a:rPr>
              <a:t>is</a:t>
            </a:r>
            <a:r>
              <a:rPr lang="fr-FR" sz="3200" dirty="0">
                <a:solidFill>
                  <a:srgbClr val="002060"/>
                </a:solidFill>
                <a:cs typeface="Arial" pitchFamily="34" charset="0"/>
              </a:rPr>
              <a:t> an </a:t>
            </a:r>
            <a:r>
              <a:rPr lang="fr-FR" sz="3200" dirty="0" err="1">
                <a:solidFill>
                  <a:srgbClr val="002060"/>
                </a:solidFill>
                <a:cs typeface="Arial" pitchFamily="34" charset="0"/>
              </a:rPr>
              <a:t>enquiry</a:t>
            </a:r>
            <a:r>
              <a:rPr lang="fr-FR" sz="3200" dirty="0">
                <a:solidFill>
                  <a:srgbClr val="002060"/>
                </a:solidFill>
                <a:cs typeface="Arial" pitchFamily="34" charset="0"/>
              </a:rPr>
              <a:t> point, Dept. of Commerce </a:t>
            </a:r>
            <a:r>
              <a:rPr lang="fr-FR" sz="3200" dirty="0" err="1">
                <a:solidFill>
                  <a:srgbClr val="002060"/>
                </a:solidFill>
                <a:cs typeface="Arial" pitchFamily="34" charset="0"/>
              </a:rPr>
              <a:t>is</a:t>
            </a:r>
            <a:r>
              <a:rPr lang="fr-FR" sz="3200" dirty="0">
                <a:solidFill>
                  <a:srgbClr val="002060"/>
                </a:solidFill>
                <a:cs typeface="Arial" pitchFamily="34" charset="0"/>
              </a:rPr>
              <a:t> the notification </a:t>
            </a:r>
            <a:r>
              <a:rPr lang="fr-FR" sz="3200" dirty="0" err="1">
                <a:solidFill>
                  <a:srgbClr val="002060"/>
                </a:solidFill>
                <a:cs typeface="Arial" pitchFamily="34" charset="0"/>
              </a:rPr>
              <a:t>authority</a:t>
            </a:r>
            <a:r>
              <a:rPr lang="fr-FR" sz="3200" dirty="0">
                <a:solidFill>
                  <a:srgbClr val="002060"/>
                </a:solidFill>
                <a:cs typeface="Arial" pitchFamily="34" charset="0"/>
              </a:rPr>
              <a:t> in India</a:t>
            </a:r>
          </a:p>
          <a:p>
            <a:pPr marL="1169995" lvl="1" indent="-380990">
              <a:lnSpc>
                <a:spcPct val="150000"/>
              </a:lnSpc>
            </a:pPr>
            <a:r>
              <a:rPr lang="fr-FR" dirty="0">
                <a:solidFill>
                  <a:srgbClr val="002060"/>
                </a:solidFill>
                <a:cs typeface="Arial" pitchFamily="34" charset="0"/>
                <a:hlinkClick r:id="rId3"/>
              </a:rPr>
              <a:t>53 </a:t>
            </a:r>
            <a:r>
              <a:rPr lang="fr-FR" dirty="0" err="1">
                <a:solidFill>
                  <a:srgbClr val="002060"/>
                </a:solidFill>
                <a:cs typeface="Arial" pitchFamily="34" charset="0"/>
                <a:hlinkClick r:id="rId3"/>
              </a:rPr>
              <a:t>TBTs</a:t>
            </a:r>
            <a:r>
              <a:rPr lang="fr-FR" dirty="0">
                <a:solidFill>
                  <a:srgbClr val="002060"/>
                </a:solidFill>
                <a:cs typeface="Arial" pitchFamily="34" charset="0"/>
              </a:rPr>
              <a:t> - </a:t>
            </a:r>
            <a:r>
              <a:rPr lang="fr-FR" dirty="0">
                <a:solidFill>
                  <a:srgbClr val="002060"/>
                </a:solidFill>
                <a:cs typeface="Arial" pitchFamily="34" charset="0"/>
                <a:hlinkClick r:id="rId4"/>
              </a:rPr>
              <a:t>133 items are </a:t>
            </a:r>
            <a:r>
              <a:rPr lang="fr-FR" dirty="0" err="1">
                <a:solidFill>
                  <a:srgbClr val="002060"/>
                </a:solidFill>
                <a:cs typeface="Arial" pitchFamily="34" charset="0"/>
                <a:hlinkClick r:id="rId4"/>
              </a:rPr>
              <a:t>under</a:t>
            </a:r>
            <a:r>
              <a:rPr lang="fr-FR" dirty="0">
                <a:solidFill>
                  <a:srgbClr val="002060"/>
                </a:solidFill>
                <a:cs typeface="Arial" pitchFamily="34" charset="0"/>
                <a:hlinkClick r:id="rId4"/>
              </a:rPr>
              <a:t> </a:t>
            </a:r>
            <a:r>
              <a:rPr lang="fr-FR" dirty="0" err="1">
                <a:solidFill>
                  <a:srgbClr val="002060"/>
                </a:solidFill>
                <a:cs typeface="Arial" pitchFamily="34" charset="0"/>
                <a:hlinkClick r:id="rId4"/>
              </a:rPr>
              <a:t>mandatory</a:t>
            </a:r>
            <a:r>
              <a:rPr lang="fr-FR" dirty="0">
                <a:solidFill>
                  <a:srgbClr val="002060"/>
                </a:solidFill>
                <a:cs typeface="Arial" pitchFamily="34" charset="0"/>
                <a:hlinkClick r:id="rId4"/>
              </a:rPr>
              <a:t> </a:t>
            </a:r>
            <a:r>
              <a:rPr lang="fr-FR" dirty="0" err="1">
                <a:solidFill>
                  <a:srgbClr val="002060"/>
                </a:solidFill>
                <a:cs typeface="Arial" pitchFamily="34" charset="0"/>
                <a:hlinkClick r:id="rId4"/>
              </a:rPr>
              <a:t>certiication</a:t>
            </a:r>
            <a:r>
              <a:rPr lang="fr-FR" dirty="0">
                <a:solidFill>
                  <a:srgbClr val="002060"/>
                </a:solidFill>
                <a:cs typeface="Arial" pitchFamily="34" charset="0"/>
              </a:rPr>
              <a:t> </a:t>
            </a:r>
            <a:r>
              <a:rPr lang="fr-FR" dirty="0" err="1">
                <a:solidFill>
                  <a:srgbClr val="002060"/>
                </a:solidFill>
                <a:cs typeface="Arial" pitchFamily="34" charset="0"/>
              </a:rPr>
              <a:t>covering</a:t>
            </a:r>
            <a:r>
              <a:rPr lang="fr-FR" dirty="0">
                <a:solidFill>
                  <a:srgbClr val="002060"/>
                </a:solidFill>
                <a:cs typeface="Arial" pitchFamily="34" charset="0"/>
              </a:rPr>
              <a:t> Chemicals &amp; </a:t>
            </a:r>
            <a:r>
              <a:rPr lang="fr-FR" dirty="0" err="1">
                <a:solidFill>
                  <a:srgbClr val="002060"/>
                </a:solidFill>
                <a:cs typeface="Arial" pitchFamily="34" charset="0"/>
              </a:rPr>
              <a:t>Fertilizers</a:t>
            </a:r>
            <a:r>
              <a:rPr lang="fr-FR" dirty="0">
                <a:solidFill>
                  <a:srgbClr val="002060"/>
                </a:solidFill>
                <a:cs typeface="Arial" pitchFamily="34" charset="0"/>
              </a:rPr>
              <a:t>, </a:t>
            </a:r>
            <a:r>
              <a:rPr lang="fr-FR" dirty="0" err="1">
                <a:solidFill>
                  <a:srgbClr val="002060"/>
                </a:solidFill>
                <a:cs typeface="Arial" pitchFamily="34" charset="0"/>
              </a:rPr>
              <a:t>Electrical</a:t>
            </a:r>
            <a:r>
              <a:rPr lang="fr-FR" dirty="0">
                <a:solidFill>
                  <a:srgbClr val="002060"/>
                </a:solidFill>
                <a:cs typeface="Arial" pitchFamily="34" charset="0"/>
              </a:rPr>
              <a:t> Motors, Transformers, Steel </a:t>
            </a:r>
            <a:r>
              <a:rPr lang="fr-FR" dirty="0" err="1">
                <a:solidFill>
                  <a:srgbClr val="002060"/>
                </a:solidFill>
                <a:cs typeface="Arial" pitchFamily="34" charset="0"/>
              </a:rPr>
              <a:t>Products</a:t>
            </a:r>
            <a:r>
              <a:rPr lang="fr-FR" dirty="0">
                <a:solidFill>
                  <a:srgbClr val="002060"/>
                </a:solidFill>
                <a:cs typeface="Arial" pitchFamily="34" charset="0"/>
              </a:rPr>
              <a:t>, Medical </a:t>
            </a:r>
            <a:r>
              <a:rPr lang="fr-FR" dirty="0" err="1">
                <a:solidFill>
                  <a:srgbClr val="002060"/>
                </a:solidFill>
                <a:cs typeface="Arial" pitchFamily="34" charset="0"/>
              </a:rPr>
              <a:t>Equipments</a:t>
            </a:r>
            <a:r>
              <a:rPr lang="fr-FR" dirty="0">
                <a:solidFill>
                  <a:srgbClr val="002060"/>
                </a:solidFill>
                <a:cs typeface="Arial" pitchFamily="34" charset="0"/>
              </a:rPr>
              <a:t>, </a:t>
            </a:r>
            <a:r>
              <a:rPr lang="fr-FR" dirty="0" err="1">
                <a:solidFill>
                  <a:srgbClr val="002060"/>
                </a:solidFill>
                <a:cs typeface="Arial" pitchFamily="34" charset="0"/>
              </a:rPr>
              <a:t>Cylinder</a:t>
            </a:r>
            <a:r>
              <a:rPr lang="fr-FR" dirty="0">
                <a:solidFill>
                  <a:srgbClr val="002060"/>
                </a:solidFill>
                <a:cs typeface="Arial" pitchFamily="34" charset="0"/>
              </a:rPr>
              <a:t>, Valves and </a:t>
            </a:r>
            <a:r>
              <a:rPr lang="fr-FR" dirty="0" err="1">
                <a:solidFill>
                  <a:srgbClr val="002060"/>
                </a:solidFill>
                <a:cs typeface="Arial" pitchFamily="34" charset="0"/>
              </a:rPr>
              <a:t>Regulation</a:t>
            </a:r>
            <a:r>
              <a:rPr lang="fr-FR" dirty="0">
                <a:solidFill>
                  <a:srgbClr val="002060"/>
                </a:solidFill>
                <a:cs typeface="Arial" pitchFamily="34" charset="0"/>
              </a:rPr>
              <a:t>, Automobile Accessories, </a:t>
            </a:r>
            <a:r>
              <a:rPr lang="fr-FR" dirty="0" err="1">
                <a:solidFill>
                  <a:srgbClr val="002060"/>
                </a:solidFill>
                <a:cs typeface="Arial" pitchFamily="34" charset="0"/>
              </a:rPr>
              <a:t>Oil</a:t>
            </a:r>
            <a:r>
              <a:rPr lang="fr-FR" dirty="0">
                <a:solidFill>
                  <a:srgbClr val="002060"/>
                </a:solidFill>
                <a:cs typeface="Arial" pitchFamily="34" charset="0"/>
              </a:rPr>
              <a:t> Pressure </a:t>
            </a:r>
            <a:r>
              <a:rPr lang="fr-FR" dirty="0" err="1">
                <a:solidFill>
                  <a:srgbClr val="002060"/>
                </a:solidFill>
                <a:cs typeface="Arial" pitchFamily="34" charset="0"/>
              </a:rPr>
              <a:t>Stoves</a:t>
            </a:r>
            <a:r>
              <a:rPr lang="fr-FR" dirty="0">
                <a:solidFill>
                  <a:srgbClr val="002060"/>
                </a:solidFill>
                <a:cs typeface="Arial" pitchFamily="34" charset="0"/>
              </a:rPr>
              <a:t>, Batteries, </a:t>
            </a:r>
            <a:r>
              <a:rPr lang="fr-FR" dirty="0" err="1">
                <a:solidFill>
                  <a:srgbClr val="002060"/>
                </a:solidFill>
                <a:cs typeface="Arial" pitchFamily="34" charset="0"/>
              </a:rPr>
              <a:t>Foods</a:t>
            </a:r>
            <a:r>
              <a:rPr lang="fr-FR" dirty="0">
                <a:solidFill>
                  <a:srgbClr val="002060"/>
                </a:solidFill>
                <a:cs typeface="Arial" pitchFamily="34" charset="0"/>
              </a:rPr>
              <a:t>, and </a:t>
            </a:r>
            <a:r>
              <a:rPr lang="fr-FR" dirty="0" err="1">
                <a:solidFill>
                  <a:srgbClr val="002060"/>
                </a:solidFill>
                <a:cs typeface="Arial" pitchFamily="34" charset="0"/>
              </a:rPr>
              <a:t>Household</a:t>
            </a:r>
            <a:r>
              <a:rPr lang="fr-FR" dirty="0">
                <a:solidFill>
                  <a:srgbClr val="002060"/>
                </a:solidFill>
                <a:cs typeface="Arial" pitchFamily="34" charset="0"/>
              </a:rPr>
              <a:t> </a:t>
            </a:r>
            <a:r>
              <a:rPr lang="fr-FR" dirty="0" err="1">
                <a:solidFill>
                  <a:srgbClr val="002060"/>
                </a:solidFill>
                <a:cs typeface="Arial" pitchFamily="34" charset="0"/>
              </a:rPr>
              <a:t>Electrical</a:t>
            </a:r>
            <a:r>
              <a:rPr lang="fr-FR" dirty="0">
                <a:solidFill>
                  <a:srgbClr val="002060"/>
                </a:solidFill>
                <a:cs typeface="Arial" pitchFamily="34" charset="0"/>
              </a:rPr>
              <a:t> </a:t>
            </a:r>
            <a:r>
              <a:rPr lang="fr-FR" dirty="0" err="1">
                <a:solidFill>
                  <a:srgbClr val="002060"/>
                </a:solidFill>
                <a:cs typeface="Arial" pitchFamily="34" charset="0"/>
              </a:rPr>
              <a:t>goods</a:t>
            </a:r>
            <a:r>
              <a:rPr lang="fr-FR" dirty="0">
                <a:solidFill>
                  <a:srgbClr val="002060"/>
                </a:solidFill>
                <a:cs typeface="Arial" pitchFamily="34" charset="0"/>
              </a:rPr>
              <a:t>, Cement</a:t>
            </a:r>
          </a:p>
          <a:p>
            <a:pPr marL="1169995" lvl="1" indent="-380990">
              <a:lnSpc>
                <a:spcPct val="150000"/>
              </a:lnSpc>
            </a:pPr>
            <a:r>
              <a:rPr lang="fr-FR" dirty="0">
                <a:solidFill>
                  <a:srgbClr val="002060"/>
                </a:solidFill>
                <a:cs typeface="Arial" pitchFamily="34" charset="0"/>
                <a:hlinkClick r:id="rId5"/>
              </a:rPr>
              <a:t>49 are Under CRO</a:t>
            </a:r>
            <a:r>
              <a:rPr lang="fr-FR" dirty="0">
                <a:solidFill>
                  <a:srgbClr val="002060"/>
                </a:solidFill>
                <a:cs typeface="Arial" pitchFamily="34" charset="0"/>
              </a:rPr>
              <a:t> </a:t>
            </a:r>
            <a:r>
              <a:rPr lang="fr-FR" dirty="0" err="1">
                <a:solidFill>
                  <a:srgbClr val="002060"/>
                </a:solidFill>
                <a:cs typeface="Arial" pitchFamily="34" charset="0"/>
              </a:rPr>
              <a:t>covering</a:t>
            </a:r>
            <a:r>
              <a:rPr lang="fr-FR" dirty="0">
                <a:solidFill>
                  <a:srgbClr val="002060"/>
                </a:solidFill>
                <a:cs typeface="Arial" pitchFamily="34" charset="0"/>
              </a:rPr>
              <a:t> Electronics &amp; IT </a:t>
            </a:r>
            <a:r>
              <a:rPr lang="fr-FR" dirty="0" err="1">
                <a:solidFill>
                  <a:srgbClr val="002060"/>
                </a:solidFill>
                <a:cs typeface="Arial" pitchFamily="34" charset="0"/>
              </a:rPr>
              <a:t>products</a:t>
            </a:r>
            <a:endParaRPr lang="fr-FR" dirty="0">
              <a:solidFill>
                <a:srgbClr val="002060"/>
              </a:solidFill>
              <a:cs typeface="Arial" pitchFamily="34" charset="0"/>
            </a:endParaRPr>
          </a:p>
          <a:p>
            <a:pPr marL="789005" lvl="1" indent="0">
              <a:lnSpc>
                <a:spcPct val="150000"/>
              </a:lnSpc>
              <a:buNone/>
            </a:pPr>
            <a:endParaRPr lang="fr-FR" dirty="0">
              <a:solidFill>
                <a:srgbClr val="002060"/>
              </a:solidFill>
              <a:cs typeface="Arial" pitchFamily="34" charset="0"/>
            </a:endParaRPr>
          </a:p>
          <a:p>
            <a:pPr marL="1169995" lvl="1" indent="-380990">
              <a:lnSpc>
                <a:spcPct val="150000"/>
              </a:lnSpc>
            </a:pPr>
            <a:endParaRPr lang="en-IN" altLang="en-US" dirty="0">
              <a:solidFill>
                <a:srgbClr val="002060"/>
              </a:solidFill>
              <a:cs typeface="Arial" pitchFamily="34" charset="0"/>
            </a:endParaRPr>
          </a:p>
        </p:txBody>
      </p:sp>
    </p:spTree>
    <p:extLst>
      <p:ext uri="{BB962C8B-B14F-4D97-AF65-F5344CB8AC3E}">
        <p14:creationId xmlns:p14="http://schemas.microsoft.com/office/powerpoint/2010/main" val="12068494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842168"/>
            <a:ext cx="10515600" cy="2852737"/>
          </a:xfrm>
        </p:spPr>
        <p:txBody>
          <a:bodyPr/>
          <a:lstStyle/>
          <a:p>
            <a:pPr algn="ctr"/>
            <a:r>
              <a:rPr lang="en-GB" dirty="0">
                <a:solidFill>
                  <a:schemeClr val="bg1"/>
                </a:solidFill>
              </a:rPr>
              <a:t>Digital Infrastructure</a:t>
            </a:r>
          </a:p>
        </p:txBody>
      </p:sp>
      <p:sp>
        <p:nvSpPr>
          <p:cNvPr id="3" name="Text Placeholder 2"/>
          <p:cNvSpPr>
            <a:spLocks noGrp="1"/>
          </p:cNvSpPr>
          <p:nvPr>
            <p:ph type="body" idx="1"/>
          </p:nvPr>
        </p:nvSpPr>
        <p:spPr/>
        <p:txBody>
          <a:bodyPr/>
          <a:lstStyle/>
          <a:p>
            <a:r>
              <a:rPr lang="en-GB" dirty="0">
                <a:solidFill>
                  <a:schemeClr val="bg1"/>
                </a:solidFill>
              </a:rPr>
              <a:t>Key Policy Initiative &amp; Standardisation</a:t>
            </a:r>
          </a:p>
          <a:p>
            <a:endParaRPr lang="en-GB" dirty="0">
              <a:solidFill>
                <a:schemeClr val="bg1"/>
              </a:solidFill>
            </a:endParaRPr>
          </a:p>
        </p:txBody>
      </p:sp>
    </p:spTree>
    <p:extLst>
      <p:ext uri="{BB962C8B-B14F-4D97-AF65-F5344CB8AC3E}">
        <p14:creationId xmlns:p14="http://schemas.microsoft.com/office/powerpoint/2010/main" val="501443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221"/>
            <a:ext cx="10515600" cy="1325563"/>
          </a:xfrm>
          <a:noFill/>
        </p:spPr>
        <p:txBody>
          <a:bodyPr>
            <a:normAutofit/>
          </a:bodyPr>
          <a:lstStyle/>
          <a:p>
            <a:r>
              <a:rPr lang="en-GB" sz="4000" b="1" dirty="0">
                <a:solidFill>
                  <a:schemeClr val="tx2"/>
                </a:solidFill>
                <a:effectLst>
                  <a:outerShdw blurRad="38100" dist="38100" dir="2700000" algn="tl">
                    <a:srgbClr val="000000">
                      <a:alpha val="43137"/>
                    </a:srgbClr>
                  </a:outerShdw>
                </a:effectLst>
              </a:rPr>
              <a:t>Indian government initiatives</a:t>
            </a:r>
          </a:p>
        </p:txBody>
      </p:sp>
      <p:sp>
        <p:nvSpPr>
          <p:cNvPr id="5" name="Content Placeholder 4"/>
          <p:cNvSpPr>
            <a:spLocks noGrp="1"/>
          </p:cNvSpPr>
          <p:nvPr>
            <p:ph idx="1"/>
          </p:nvPr>
        </p:nvSpPr>
        <p:spPr>
          <a:xfrm>
            <a:off x="838199" y="1301177"/>
            <a:ext cx="10515599" cy="4691409"/>
          </a:xfrm>
        </p:spPr>
        <p:txBody>
          <a:bodyPr/>
          <a:lstStyle/>
          <a:p>
            <a:pPr marL="266700" indent="-266700">
              <a:lnSpc>
                <a:spcPct val="100000"/>
              </a:lnSpc>
              <a:spcBef>
                <a:spcPts val="0"/>
              </a:spcBef>
              <a:spcAft>
                <a:spcPts val="900"/>
              </a:spcAft>
            </a:pPr>
            <a:r>
              <a:rPr lang="en-GB" sz="3200" dirty="0"/>
              <a:t>Environmental clean up (“Clean India”)</a:t>
            </a:r>
          </a:p>
          <a:p>
            <a:pPr marL="266700" indent="-266700">
              <a:lnSpc>
                <a:spcPct val="100000"/>
              </a:lnSpc>
              <a:spcBef>
                <a:spcPts val="0"/>
              </a:spcBef>
              <a:spcAft>
                <a:spcPts val="900"/>
              </a:spcAft>
            </a:pPr>
            <a:r>
              <a:rPr lang="en-GB" sz="3200" dirty="0"/>
              <a:t>Support for </a:t>
            </a:r>
            <a:r>
              <a:rPr lang="en-GB" sz="3200" dirty="0" err="1"/>
              <a:t>Startups</a:t>
            </a:r>
            <a:r>
              <a:rPr lang="en-GB" sz="3200" dirty="0"/>
              <a:t> (“Start up India”)</a:t>
            </a:r>
          </a:p>
          <a:p>
            <a:pPr marL="266700" indent="-266700">
              <a:lnSpc>
                <a:spcPct val="100000"/>
              </a:lnSpc>
              <a:spcBef>
                <a:spcPts val="0"/>
              </a:spcBef>
              <a:spcAft>
                <a:spcPts val="900"/>
              </a:spcAft>
            </a:pPr>
            <a:r>
              <a:rPr lang="en-GB" sz="3200" dirty="0"/>
              <a:t>Manufacturing (“Make in India”)</a:t>
            </a:r>
          </a:p>
          <a:p>
            <a:pPr marL="266700" indent="-266700">
              <a:lnSpc>
                <a:spcPct val="100000"/>
              </a:lnSpc>
              <a:spcBef>
                <a:spcPts val="0"/>
              </a:spcBef>
              <a:spcAft>
                <a:spcPts val="900"/>
              </a:spcAft>
            </a:pPr>
            <a:r>
              <a:rPr lang="en-GB" sz="3200" dirty="0"/>
              <a:t>Electrification &amp; its Modernisation</a:t>
            </a:r>
          </a:p>
          <a:p>
            <a:pPr marL="266700" indent="-266700">
              <a:lnSpc>
                <a:spcPct val="100000"/>
              </a:lnSpc>
              <a:spcBef>
                <a:spcPts val="0"/>
              </a:spcBef>
              <a:spcAft>
                <a:spcPts val="900"/>
              </a:spcAft>
            </a:pPr>
            <a:r>
              <a:rPr lang="en-IN" sz="3200" dirty="0"/>
              <a:t>National Electric Mobility Mission Plan 2020</a:t>
            </a:r>
          </a:p>
          <a:p>
            <a:pPr marL="266700" indent="-266700">
              <a:lnSpc>
                <a:spcPct val="100000"/>
              </a:lnSpc>
              <a:spcBef>
                <a:spcPts val="0"/>
              </a:spcBef>
              <a:spcAft>
                <a:spcPts val="900"/>
              </a:spcAft>
            </a:pPr>
            <a:r>
              <a:rPr lang="en-GB" sz="3200" b="1" dirty="0">
                <a:solidFill>
                  <a:srgbClr val="1E887F"/>
                </a:solidFill>
                <a:hlinkClick r:id="rId3"/>
              </a:rPr>
              <a:t>Digital India</a:t>
            </a:r>
            <a:endParaRPr lang="en-GB" sz="3200" b="1" dirty="0"/>
          </a:p>
          <a:p>
            <a:pPr marL="266700" indent="-266700">
              <a:lnSpc>
                <a:spcPct val="100000"/>
              </a:lnSpc>
              <a:spcBef>
                <a:spcPts val="0"/>
              </a:spcBef>
              <a:spcAft>
                <a:spcPts val="900"/>
              </a:spcAft>
            </a:pPr>
            <a:r>
              <a:rPr lang="en-GB" sz="3200" b="1" dirty="0"/>
              <a:t>100 Smart cities by 2020</a:t>
            </a:r>
          </a:p>
          <a:p>
            <a:pPr marL="266700" indent="-266700">
              <a:lnSpc>
                <a:spcPct val="100000"/>
              </a:lnSpc>
              <a:spcBef>
                <a:spcPts val="0"/>
              </a:spcBef>
              <a:spcAft>
                <a:spcPts val="900"/>
              </a:spcAft>
            </a:pPr>
            <a:endParaRPr lang="en-GB" sz="3200" dirty="0"/>
          </a:p>
          <a:p>
            <a:pPr marL="0" indent="0">
              <a:spcBef>
                <a:spcPts val="900"/>
              </a:spcBef>
              <a:spcAft>
                <a:spcPts val="900"/>
              </a:spcAft>
            </a:pPr>
            <a:endParaRPr lang="en-GB" dirty="0"/>
          </a:p>
          <a:p>
            <a:pPr marL="266700" indent="-266700">
              <a:spcBef>
                <a:spcPts val="900"/>
              </a:spcBef>
              <a:spcAft>
                <a:spcPts val="900"/>
              </a:spcAft>
            </a:pPr>
            <a:endParaRPr lang="en-GB" sz="2400" dirty="0"/>
          </a:p>
          <a:p>
            <a:pPr marL="266700" indent="-266700">
              <a:spcBef>
                <a:spcPts val="900"/>
              </a:spcBef>
              <a:spcAft>
                <a:spcPts val="900"/>
              </a:spcAft>
            </a:pPr>
            <a:endParaRPr lang="en-GB" sz="2400" dirty="0"/>
          </a:p>
          <a:p>
            <a:pPr marL="266700" indent="-266700">
              <a:spcBef>
                <a:spcPts val="900"/>
              </a:spcBef>
              <a:spcAft>
                <a:spcPts val="900"/>
              </a:spcAft>
            </a:pPr>
            <a:endParaRPr lang="en-GB" sz="2400" dirty="0"/>
          </a:p>
        </p:txBody>
      </p:sp>
    </p:spTree>
    <p:extLst>
      <p:ext uri="{BB962C8B-B14F-4D97-AF65-F5344CB8AC3E}">
        <p14:creationId xmlns:p14="http://schemas.microsoft.com/office/powerpoint/2010/main" val="3643603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160624" y="136525"/>
            <a:ext cx="8339365" cy="56902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lIns="91440" tIns="45720" rIns="91440" bIns="45720" rtlCol="0" anchor="ctr">
            <a:noAutofit/>
          </a:bodyPr>
          <a:lstStyle>
            <a:lvl1pPr>
              <a:lnSpc>
                <a:spcPct val="90000"/>
              </a:lnSpc>
              <a:spcBef>
                <a:spcPct val="0"/>
              </a:spcBef>
              <a:buNone/>
              <a:defRPr sz="4000" b="1">
                <a:solidFill>
                  <a:schemeClr val="tx2"/>
                </a:solidFill>
                <a:effectLst>
                  <a:outerShdw blurRad="38100" dist="38100" dir="2700000" algn="tl">
                    <a:srgbClr val="000000">
                      <a:alpha val="43137"/>
                    </a:srgbClr>
                  </a:outerShdw>
                </a:effectLst>
                <a:latin typeface="Century Gothic" panose="020B0502020202020204" pitchFamily="34" charset="0"/>
                <a:ea typeface="+mj-ea"/>
                <a:cs typeface="+mj-cs"/>
              </a:defRPr>
            </a:lvl1pPr>
            <a:lvl2pPr algn="l" rtl="0" eaLnBrk="0" fontAlgn="base" hangingPunct="0">
              <a:spcBef>
                <a:spcPct val="0"/>
              </a:spcBef>
              <a:spcAft>
                <a:spcPct val="0"/>
              </a:spcAft>
              <a:defRPr sz="3600">
                <a:solidFill>
                  <a:srgbClr val="006699"/>
                </a:solidFill>
                <a:latin typeface="Calibri" pitchFamily="34" charset="0"/>
                <a:ea typeface="Calibri" pitchFamily="34" charset="0"/>
                <a:cs typeface="Calibri" pitchFamily="34" charset="0"/>
              </a:defRPr>
            </a:lvl2pPr>
            <a:lvl3pPr algn="l" rtl="0" eaLnBrk="0" fontAlgn="base" hangingPunct="0">
              <a:spcBef>
                <a:spcPct val="0"/>
              </a:spcBef>
              <a:spcAft>
                <a:spcPct val="0"/>
              </a:spcAft>
              <a:defRPr sz="3600">
                <a:solidFill>
                  <a:srgbClr val="006699"/>
                </a:solidFill>
                <a:latin typeface="Calibri" pitchFamily="34" charset="0"/>
                <a:ea typeface="Calibri" pitchFamily="34" charset="0"/>
                <a:cs typeface="Calibri" pitchFamily="34" charset="0"/>
              </a:defRPr>
            </a:lvl3pPr>
            <a:lvl4pPr algn="l" rtl="0" eaLnBrk="0" fontAlgn="base" hangingPunct="0">
              <a:spcBef>
                <a:spcPct val="0"/>
              </a:spcBef>
              <a:spcAft>
                <a:spcPct val="0"/>
              </a:spcAft>
              <a:defRPr sz="3600">
                <a:solidFill>
                  <a:srgbClr val="006699"/>
                </a:solidFill>
                <a:latin typeface="Calibri" pitchFamily="34" charset="0"/>
                <a:ea typeface="Calibri" pitchFamily="34" charset="0"/>
                <a:cs typeface="Calibri" pitchFamily="34" charset="0"/>
              </a:defRPr>
            </a:lvl4pPr>
            <a:lvl5pPr algn="l" rtl="0" eaLnBrk="0" fontAlgn="base" hangingPunct="0">
              <a:spcBef>
                <a:spcPct val="0"/>
              </a:spcBef>
              <a:spcAft>
                <a:spcPct val="0"/>
              </a:spcAft>
              <a:defRPr sz="3600">
                <a:solidFill>
                  <a:srgbClr val="006699"/>
                </a:solidFill>
                <a:latin typeface="Calibri" pitchFamily="34" charset="0"/>
                <a:ea typeface="Calibri" pitchFamily="34" charset="0"/>
                <a:cs typeface="Calibri" pitchFamily="34" charset="0"/>
              </a:defRPr>
            </a:lvl5pPr>
            <a:lvl6pPr marL="457200" algn="l" rtl="0" eaLnBrk="0" fontAlgn="base" hangingPunct="0">
              <a:spcBef>
                <a:spcPct val="0"/>
              </a:spcBef>
              <a:spcAft>
                <a:spcPct val="0"/>
              </a:spcAft>
              <a:defRPr sz="3200" b="1">
                <a:solidFill>
                  <a:srgbClr val="777777"/>
                </a:solidFill>
                <a:latin typeface="Arial" charset="0"/>
              </a:defRPr>
            </a:lvl6pPr>
            <a:lvl7pPr marL="914400" algn="l" rtl="0" eaLnBrk="0" fontAlgn="base" hangingPunct="0">
              <a:spcBef>
                <a:spcPct val="0"/>
              </a:spcBef>
              <a:spcAft>
                <a:spcPct val="0"/>
              </a:spcAft>
              <a:defRPr sz="3200" b="1">
                <a:solidFill>
                  <a:srgbClr val="777777"/>
                </a:solidFill>
                <a:latin typeface="Arial" charset="0"/>
              </a:defRPr>
            </a:lvl7pPr>
            <a:lvl8pPr marL="1371600" algn="l" rtl="0" eaLnBrk="0" fontAlgn="base" hangingPunct="0">
              <a:spcBef>
                <a:spcPct val="0"/>
              </a:spcBef>
              <a:spcAft>
                <a:spcPct val="0"/>
              </a:spcAft>
              <a:defRPr sz="3200" b="1">
                <a:solidFill>
                  <a:srgbClr val="777777"/>
                </a:solidFill>
                <a:latin typeface="Arial" charset="0"/>
              </a:defRPr>
            </a:lvl8pPr>
            <a:lvl9pPr marL="1828800" algn="l" rtl="0" eaLnBrk="0" fontAlgn="base" hangingPunct="0">
              <a:spcBef>
                <a:spcPct val="0"/>
              </a:spcBef>
              <a:spcAft>
                <a:spcPct val="0"/>
              </a:spcAft>
              <a:defRPr sz="3200" b="1">
                <a:solidFill>
                  <a:srgbClr val="777777"/>
                </a:solidFill>
                <a:latin typeface="Arial" charset="0"/>
              </a:defRPr>
            </a:lvl9pPr>
          </a:lstStyle>
          <a:p>
            <a:r>
              <a:rPr lang="en-US" dirty="0"/>
              <a:t>Digital India </a:t>
            </a:r>
          </a:p>
        </p:txBody>
      </p:sp>
      <p:pic>
        <p:nvPicPr>
          <p:cNvPr id="13" name="Picture 6" descr="Related image">
            <a:extLst>
              <a:ext uri="{FF2B5EF4-FFF2-40B4-BE49-F238E27FC236}">
                <a16:creationId xmlns:a16="http://schemas.microsoft.com/office/drawing/2014/main" id="{9C92BDA9-BE55-40A9-8098-6024F6D4F0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988" y="964536"/>
            <a:ext cx="4759517" cy="52545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11A45D92-C97A-4F84-8486-722299E82853}"/>
              </a:ext>
            </a:extLst>
          </p:cNvPr>
          <p:cNvSpPr/>
          <p:nvPr/>
        </p:nvSpPr>
        <p:spPr>
          <a:xfrm>
            <a:off x="5289493" y="964536"/>
            <a:ext cx="6902507" cy="2862322"/>
          </a:xfrm>
          <a:prstGeom prst="rect">
            <a:avLst/>
          </a:prstGeom>
        </p:spPr>
        <p:txBody>
          <a:bodyPr wrap="square">
            <a:spAutoFit/>
          </a:bodyPr>
          <a:lstStyle/>
          <a:p>
            <a:pPr marL="342900" indent="-342900">
              <a:buFont typeface="Wingdings" panose="05000000000000000000" pitchFamily="2" charset="2"/>
              <a:buChar char="ü"/>
            </a:pPr>
            <a:r>
              <a:rPr lang="en-US" sz="2000" b="1" dirty="0">
                <a:latin typeface="Century Gothic" panose="020B0502020202020204" pitchFamily="34" charset="0"/>
              </a:rPr>
              <a:t>Understanding the need for creating a digitally connected and empowered society. </a:t>
            </a:r>
          </a:p>
          <a:p>
            <a:pPr marL="342900" indent="-342900">
              <a:buFont typeface="Wingdings" panose="05000000000000000000" pitchFamily="2" charset="2"/>
              <a:buChar char="ü"/>
            </a:pPr>
            <a:endParaRPr lang="en-US" sz="2000" b="1" dirty="0">
              <a:latin typeface="Century Gothic" panose="020B0502020202020204" pitchFamily="34" charset="0"/>
            </a:endParaRPr>
          </a:p>
          <a:p>
            <a:pPr marL="342900" indent="-342900">
              <a:buFont typeface="Wingdings" panose="05000000000000000000" pitchFamily="2" charset="2"/>
              <a:buChar char="ü"/>
            </a:pPr>
            <a:r>
              <a:rPr lang="en-US" sz="2000" b="1" dirty="0">
                <a:latin typeface="Century Gothic" panose="020B0502020202020204" pitchFamily="34" charset="0"/>
              </a:rPr>
              <a:t>Digital India </a:t>
            </a:r>
            <a:r>
              <a:rPr lang="en-US" sz="2000" b="1" dirty="0" err="1">
                <a:latin typeface="Century Gothic" panose="020B0502020202020204" pitchFamily="34" charset="0"/>
              </a:rPr>
              <a:t>programme</a:t>
            </a:r>
            <a:r>
              <a:rPr lang="en-US" sz="2000" b="1" dirty="0">
                <a:latin typeface="Century Gothic" panose="020B0502020202020204" pitchFamily="34" charset="0"/>
              </a:rPr>
              <a:t> launched on 1</a:t>
            </a:r>
            <a:r>
              <a:rPr lang="en-US" sz="2000" b="1" baseline="30000" dirty="0">
                <a:latin typeface="Century Gothic" panose="020B0502020202020204" pitchFamily="34" charset="0"/>
              </a:rPr>
              <a:t>st</a:t>
            </a:r>
            <a:r>
              <a:rPr lang="en-US" sz="2000" b="1" dirty="0">
                <a:latin typeface="Century Gothic" panose="020B0502020202020204" pitchFamily="34" charset="0"/>
              </a:rPr>
              <a:t> July 2015 by Prime Minister</a:t>
            </a:r>
          </a:p>
          <a:p>
            <a:endParaRPr lang="en-US" sz="2000" b="1" dirty="0">
              <a:latin typeface="Century Gothic" panose="020B0502020202020204" pitchFamily="34" charset="0"/>
            </a:endParaRPr>
          </a:p>
          <a:p>
            <a:pPr marL="342900" indent="-342900">
              <a:buFont typeface="Wingdings" panose="05000000000000000000" pitchFamily="2" charset="2"/>
              <a:buChar char="ü"/>
            </a:pPr>
            <a:r>
              <a:rPr lang="en-US" sz="2000" b="1" dirty="0">
                <a:latin typeface="Century Gothic" panose="020B0502020202020204" pitchFamily="34" charset="0"/>
              </a:rPr>
              <a:t>Vision of Digital India Centered on 3 Key Areas </a:t>
            </a:r>
          </a:p>
          <a:p>
            <a:pPr marL="342900" indent="-342900">
              <a:buFont typeface="Wingdings" panose="05000000000000000000" pitchFamily="2" charset="2"/>
              <a:buChar char="ü"/>
            </a:pPr>
            <a:endParaRPr lang="en-US" sz="2000" b="1" dirty="0">
              <a:latin typeface="Century Gothic" panose="020B0502020202020204" pitchFamily="34" charset="0"/>
            </a:endParaRPr>
          </a:p>
          <a:p>
            <a:pPr marL="342900" indent="-342900">
              <a:buFont typeface="Wingdings" panose="05000000000000000000" pitchFamily="2" charset="2"/>
              <a:buChar char="ü"/>
            </a:pPr>
            <a:endParaRPr lang="en-US" sz="2000" b="1" dirty="0">
              <a:latin typeface="Century Gothic" panose="020B0502020202020204" pitchFamily="34" charset="0"/>
            </a:endParaRPr>
          </a:p>
        </p:txBody>
      </p:sp>
      <p:pic>
        <p:nvPicPr>
          <p:cNvPr id="3074" name="Picture 2" descr="http://iasscore.in/image/18feb2.png">
            <a:extLst>
              <a:ext uri="{FF2B5EF4-FFF2-40B4-BE49-F238E27FC236}">
                <a16:creationId xmlns:a16="http://schemas.microsoft.com/office/drawing/2014/main" id="{14D73407-F115-495B-A53C-CE7DFA53583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8105"/>
          <a:stretch/>
        </p:blipFill>
        <p:spPr bwMode="auto">
          <a:xfrm>
            <a:off x="5289492" y="3700155"/>
            <a:ext cx="6902507" cy="243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26458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69800" y="136525"/>
            <a:ext cx="8153400" cy="692727"/>
          </a:xfrm>
        </p:spPr>
        <p:txBody>
          <a:bodyPr>
            <a:normAutofit fontScale="90000"/>
          </a:bodyPr>
          <a:lstStyle/>
          <a:p>
            <a:pPr lvl="0" algn="just"/>
            <a:r>
              <a:rPr lang="en-US" b="1" dirty="0">
                <a:solidFill>
                  <a:schemeClr val="tx2"/>
                </a:solidFill>
                <a:effectLst>
                  <a:outerShdw blurRad="38100" dist="38100" dir="2700000" algn="tl">
                    <a:srgbClr val="000000">
                      <a:alpha val="43137"/>
                    </a:srgbClr>
                  </a:outerShdw>
                </a:effectLst>
              </a:rPr>
              <a:t>Nine Pillars of Digital India </a:t>
            </a:r>
            <a:endParaRPr lang="en-US" sz="3200" b="1" dirty="0">
              <a:solidFill>
                <a:schemeClr val="tx2"/>
              </a:solidFill>
              <a:effectLst>
                <a:outerShdw blurRad="38100" dist="38100" dir="2700000" algn="tl">
                  <a:srgbClr val="000000">
                    <a:alpha val="43137"/>
                  </a:srgbClr>
                </a:outerShdw>
              </a:effectLst>
            </a:endParaRPr>
          </a:p>
        </p:txBody>
      </p:sp>
      <p:pic>
        <p:nvPicPr>
          <p:cNvPr id="4104" name="Picture 8" descr="Image result for Digital India ppt">
            <a:extLst>
              <a:ext uri="{FF2B5EF4-FFF2-40B4-BE49-F238E27FC236}">
                <a16:creationId xmlns:a16="http://schemas.microsoft.com/office/drawing/2014/main" id="{FB1393CD-D23D-4511-BDD1-379156F649F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633" t="20486" r="6157" b="9323"/>
          <a:stretch/>
        </p:blipFill>
        <p:spPr bwMode="auto">
          <a:xfrm>
            <a:off x="229414" y="2137667"/>
            <a:ext cx="4854586" cy="478523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AB17DC64-20E3-4F3D-810D-DCC9C87554D5}"/>
              </a:ext>
            </a:extLst>
          </p:cNvPr>
          <p:cNvSpPr/>
          <p:nvPr/>
        </p:nvSpPr>
        <p:spPr>
          <a:xfrm>
            <a:off x="5084000" y="742054"/>
            <a:ext cx="7108000" cy="5755422"/>
          </a:xfrm>
          <a:prstGeom prst="rect">
            <a:avLst/>
          </a:prstGeom>
        </p:spPr>
        <p:txBody>
          <a:bodyPr wrap="square">
            <a:spAutoFit/>
          </a:bodyPr>
          <a:lstStyle/>
          <a:p>
            <a:r>
              <a:rPr lang="en-US" b="1" dirty="0">
                <a:latin typeface="Century Gothic" panose="020B0502020202020204" pitchFamily="34" charset="0"/>
              </a:rPr>
              <a:t>Each Pillar has its own set of deliverables and goals</a:t>
            </a:r>
          </a:p>
          <a:p>
            <a:r>
              <a:rPr lang="en-US" b="1" dirty="0">
                <a:latin typeface="Century Gothic" panose="020B0502020202020204" pitchFamily="34" charset="0"/>
              </a:rPr>
              <a:t>Impact of Digital India by 2019 :</a:t>
            </a:r>
          </a:p>
          <a:p>
            <a:pPr marL="574675" indent="-398463">
              <a:spcBef>
                <a:spcPts val="600"/>
              </a:spcBef>
              <a:spcAft>
                <a:spcPts val="600"/>
              </a:spcAft>
              <a:buFont typeface="Wingdings" panose="05000000000000000000" pitchFamily="2" charset="2"/>
              <a:buChar char="ü"/>
            </a:pPr>
            <a:r>
              <a:rPr lang="en-US" dirty="0">
                <a:latin typeface="Century Gothic" panose="020B0502020202020204" pitchFamily="34" charset="0"/>
              </a:rPr>
              <a:t>Broadband in 2.5 lakh villages, universal phone connectivity </a:t>
            </a:r>
          </a:p>
          <a:p>
            <a:pPr marL="574675" indent="-398463">
              <a:spcBef>
                <a:spcPts val="600"/>
              </a:spcBef>
              <a:spcAft>
                <a:spcPts val="600"/>
              </a:spcAft>
              <a:buFont typeface="Wingdings" panose="05000000000000000000" pitchFamily="2" charset="2"/>
              <a:buChar char="ü"/>
            </a:pPr>
            <a:r>
              <a:rPr lang="en-US" dirty="0">
                <a:latin typeface="Century Gothic" panose="020B0502020202020204" pitchFamily="34" charset="0"/>
              </a:rPr>
              <a:t>400,000 Public Internet Access Points </a:t>
            </a:r>
          </a:p>
          <a:p>
            <a:pPr marL="574675" indent="-398463">
              <a:spcBef>
                <a:spcPts val="600"/>
              </a:spcBef>
              <a:spcAft>
                <a:spcPts val="600"/>
              </a:spcAft>
              <a:buFont typeface="Wingdings" panose="05000000000000000000" pitchFamily="2" charset="2"/>
              <a:buChar char="ü"/>
            </a:pPr>
            <a:r>
              <a:rPr lang="en-US" dirty="0">
                <a:latin typeface="Century Gothic" panose="020B0502020202020204" pitchFamily="34" charset="0"/>
              </a:rPr>
              <a:t>Wi-fi in 2.5 lakh schools, all universities; Public wi-fi hotspots for citizens </a:t>
            </a:r>
          </a:p>
          <a:p>
            <a:pPr marL="574675" indent="-398463">
              <a:spcBef>
                <a:spcPts val="600"/>
              </a:spcBef>
              <a:spcAft>
                <a:spcPts val="600"/>
              </a:spcAft>
              <a:buFont typeface="Wingdings" panose="05000000000000000000" pitchFamily="2" charset="2"/>
              <a:buChar char="ü"/>
            </a:pPr>
            <a:r>
              <a:rPr lang="en-US" dirty="0">
                <a:latin typeface="Century Gothic" panose="020B0502020202020204" pitchFamily="34" charset="0"/>
              </a:rPr>
              <a:t>Digital Inclusion: 1.7 Cr trained for IT, Telecom and Electronics Jobs </a:t>
            </a:r>
          </a:p>
          <a:p>
            <a:pPr marL="574675" indent="-398463">
              <a:spcBef>
                <a:spcPts val="600"/>
              </a:spcBef>
              <a:spcAft>
                <a:spcPts val="600"/>
              </a:spcAft>
              <a:buFont typeface="Wingdings" panose="05000000000000000000" pitchFamily="2" charset="2"/>
              <a:buChar char="ü"/>
            </a:pPr>
            <a:r>
              <a:rPr lang="en-US" dirty="0">
                <a:latin typeface="Century Gothic" panose="020B0502020202020204" pitchFamily="34" charset="0"/>
              </a:rPr>
              <a:t>Job creation: Direct 1.7 Cr. and Indirect at least 8.5 Cr. </a:t>
            </a:r>
          </a:p>
          <a:p>
            <a:pPr marL="574675" indent="-398463">
              <a:spcBef>
                <a:spcPts val="600"/>
              </a:spcBef>
              <a:spcAft>
                <a:spcPts val="600"/>
              </a:spcAft>
              <a:buFont typeface="Wingdings" panose="05000000000000000000" pitchFamily="2" charset="2"/>
              <a:buChar char="ü"/>
            </a:pPr>
            <a:r>
              <a:rPr lang="en-US" dirty="0">
                <a:latin typeface="Century Gothic" panose="020B0502020202020204" pitchFamily="34" charset="0"/>
              </a:rPr>
              <a:t>e-Governance &amp; </a:t>
            </a:r>
            <a:r>
              <a:rPr lang="en-US" dirty="0" err="1">
                <a:latin typeface="Century Gothic" panose="020B0502020202020204" pitchFamily="34" charset="0"/>
              </a:rPr>
              <a:t>eServices</a:t>
            </a:r>
            <a:r>
              <a:rPr lang="en-US" dirty="0">
                <a:latin typeface="Century Gothic" panose="020B0502020202020204" pitchFamily="34" charset="0"/>
              </a:rPr>
              <a:t>: Across government </a:t>
            </a:r>
          </a:p>
          <a:p>
            <a:pPr marL="574675" indent="-398463">
              <a:spcBef>
                <a:spcPts val="600"/>
              </a:spcBef>
              <a:spcAft>
                <a:spcPts val="600"/>
              </a:spcAft>
              <a:buFont typeface="Wingdings" panose="05000000000000000000" pitchFamily="2" charset="2"/>
              <a:buChar char="ü"/>
            </a:pPr>
            <a:r>
              <a:rPr lang="en-US" dirty="0">
                <a:latin typeface="Century Gothic" panose="020B0502020202020204" pitchFamily="34" charset="0"/>
              </a:rPr>
              <a:t>India to be leader in IT use in services – health, education, banking </a:t>
            </a:r>
          </a:p>
          <a:p>
            <a:pPr marL="574675" indent="-398463">
              <a:spcBef>
                <a:spcPts val="600"/>
              </a:spcBef>
              <a:spcAft>
                <a:spcPts val="600"/>
              </a:spcAft>
              <a:buFont typeface="Wingdings" panose="05000000000000000000" pitchFamily="2" charset="2"/>
              <a:buChar char="ü"/>
            </a:pPr>
            <a:r>
              <a:rPr lang="en-US" dirty="0">
                <a:latin typeface="Century Gothic" panose="020B0502020202020204" pitchFamily="34" charset="0"/>
              </a:rPr>
              <a:t>Digitally empowered citizens: public cloud, internet access</a:t>
            </a:r>
          </a:p>
          <a:p>
            <a:endParaRPr lang="en-US" dirty="0">
              <a:latin typeface="Century Gothic" panose="020B0502020202020204" pitchFamily="34" charset="0"/>
            </a:endParaRPr>
          </a:p>
        </p:txBody>
      </p:sp>
      <p:pic>
        <p:nvPicPr>
          <p:cNvPr id="8" name="Picture 2" descr="http://iasscore.in/image/18feb2.png">
            <a:extLst>
              <a:ext uri="{FF2B5EF4-FFF2-40B4-BE49-F238E27FC236}">
                <a16:creationId xmlns:a16="http://schemas.microsoft.com/office/drawing/2014/main" id="{39465849-FB19-4901-9FBE-AA8A8A96D0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8105"/>
          <a:stretch/>
        </p:blipFill>
        <p:spPr bwMode="auto">
          <a:xfrm>
            <a:off x="229414" y="663041"/>
            <a:ext cx="4742423" cy="167194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6" name="Rectangle 2"/>
          <p:cNvSpPr>
            <a:spLocks noGrp="1" noChangeArrowheads="1"/>
          </p:cNvSpPr>
          <p:nvPr>
            <p:ph type="title" idx="4294967295"/>
          </p:nvPr>
        </p:nvSpPr>
        <p:spPr>
          <a:xfrm>
            <a:off x="0" y="171450"/>
            <a:ext cx="12192000" cy="437022"/>
          </a:xfrm>
          <a:ln/>
          <a:extLs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ormAutofit fontScale="90000"/>
          </a:bodyPr>
          <a:lstStyle/>
          <a:p>
            <a:r>
              <a:rPr lang="en-US" b="1" dirty="0">
                <a:solidFill>
                  <a:schemeClr val="tx2"/>
                </a:solidFill>
                <a:effectLst>
                  <a:outerShdw blurRad="38100" dist="38100" dir="2700000" algn="tl">
                    <a:srgbClr val="000000">
                      <a:alpha val="43137"/>
                    </a:srgbClr>
                  </a:outerShdw>
                </a:effectLst>
              </a:rPr>
              <a:t>Smart City Mission</a:t>
            </a:r>
            <a:endParaRPr lang="en-US" dirty="0">
              <a:solidFill>
                <a:schemeClr val="tx2"/>
              </a:solidFill>
            </a:endParaRPr>
          </a:p>
        </p:txBody>
      </p:sp>
      <p:sp>
        <p:nvSpPr>
          <p:cNvPr id="584711" name="Text Placeholder 2"/>
          <p:cNvSpPr>
            <a:spLocks/>
          </p:cNvSpPr>
          <p:nvPr/>
        </p:nvSpPr>
        <p:spPr bwMode="auto">
          <a:xfrm>
            <a:off x="5095011" y="788092"/>
            <a:ext cx="7096989" cy="5562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marL="346075" indent="-346075" algn="just">
              <a:buFont typeface="Wingdings" panose="05000000000000000000" pitchFamily="2" charset="2"/>
              <a:buChar char="Ø"/>
            </a:pPr>
            <a:r>
              <a:rPr lang="en-US" sz="1700" dirty="0">
                <a:latin typeface="Century Gothic" panose="020B0502020202020204" pitchFamily="34" charset="0"/>
                <a:cs typeface="Calibri" panose="020F0502020204030204" pitchFamily="34" charset="0"/>
              </a:rPr>
              <a:t>PM Modi launched </a:t>
            </a:r>
            <a:r>
              <a:rPr lang="en-US" sz="1700" b="1" dirty="0">
                <a:latin typeface="Century Gothic" panose="020B0502020202020204" pitchFamily="34" charset="0"/>
                <a:cs typeface="Calibri" panose="020F0502020204030204" pitchFamily="34" charset="0"/>
              </a:rPr>
              <a:t>100 smart cities mission </a:t>
            </a:r>
            <a:r>
              <a:rPr lang="en-US" sz="1700" dirty="0">
                <a:latin typeface="Century Gothic" panose="020B0502020202020204" pitchFamily="34" charset="0"/>
                <a:cs typeface="Calibri" panose="020F0502020204030204" pitchFamily="34" charset="0"/>
              </a:rPr>
              <a:t>On 25</a:t>
            </a:r>
            <a:r>
              <a:rPr lang="en-US" sz="1700" baseline="30000" dirty="0">
                <a:latin typeface="Century Gothic" panose="020B0502020202020204" pitchFamily="34" charset="0"/>
                <a:cs typeface="Calibri" panose="020F0502020204030204" pitchFamily="34" charset="0"/>
              </a:rPr>
              <a:t>th</a:t>
            </a:r>
            <a:r>
              <a:rPr lang="en-US" sz="1700" dirty="0">
                <a:latin typeface="Century Gothic" panose="020B0502020202020204" pitchFamily="34" charset="0"/>
                <a:cs typeface="Calibri" panose="020F0502020204030204" pitchFamily="34" charset="0"/>
              </a:rPr>
              <a:t> June 2015.</a:t>
            </a:r>
          </a:p>
          <a:p>
            <a:pPr marL="692150" indent="-346075" algn="just">
              <a:buFont typeface="Wingdings" panose="05000000000000000000" pitchFamily="2" charset="2"/>
              <a:buChar char="§"/>
            </a:pPr>
            <a:r>
              <a:rPr lang="en-US" sz="1700" dirty="0">
                <a:latin typeface="Century Gothic" panose="020B0502020202020204" pitchFamily="34" charset="0"/>
                <a:cs typeface="Calibri" panose="020F0502020204030204" pitchFamily="34" charset="0"/>
              </a:rPr>
              <a:t>Create </a:t>
            </a:r>
            <a:r>
              <a:rPr lang="en-US" sz="1700" b="1" dirty="0">
                <a:latin typeface="Century Gothic" panose="020B0502020202020204" pitchFamily="34" charset="0"/>
                <a:cs typeface="Calibri" panose="020F0502020204030204" pitchFamily="34" charset="0"/>
              </a:rPr>
              <a:t>core infrastructure</a:t>
            </a:r>
            <a:r>
              <a:rPr lang="en-US" sz="1700" dirty="0">
                <a:latin typeface="Century Gothic" panose="020B0502020202020204" pitchFamily="34" charset="0"/>
                <a:cs typeface="Calibri" panose="020F0502020204030204" pitchFamily="34" charset="0"/>
              </a:rPr>
              <a:t> </a:t>
            </a:r>
          </a:p>
          <a:p>
            <a:pPr marL="692150" indent="-346075" algn="just">
              <a:buFont typeface="Wingdings" panose="05000000000000000000" pitchFamily="2" charset="2"/>
              <a:buChar char="§"/>
            </a:pPr>
            <a:r>
              <a:rPr lang="en-US" sz="1700" dirty="0">
                <a:latin typeface="Century Gothic" panose="020B0502020202020204" pitchFamily="34" charset="0"/>
                <a:cs typeface="Calibri" panose="020F0502020204030204" pitchFamily="34" charset="0"/>
              </a:rPr>
              <a:t>Provide a </a:t>
            </a:r>
            <a:r>
              <a:rPr lang="en-US" sz="1700" b="1" dirty="0">
                <a:latin typeface="Century Gothic" panose="020B0502020202020204" pitchFamily="34" charset="0"/>
                <a:cs typeface="Calibri" panose="020F0502020204030204" pitchFamily="34" charset="0"/>
              </a:rPr>
              <a:t>decent quality of life</a:t>
            </a:r>
          </a:p>
          <a:p>
            <a:pPr marL="692150" indent="-346075" algn="just">
              <a:buFont typeface="Wingdings" panose="05000000000000000000" pitchFamily="2" charset="2"/>
              <a:buChar char="§"/>
            </a:pPr>
            <a:r>
              <a:rPr lang="en-US" sz="1700" dirty="0">
                <a:latin typeface="Century Gothic" panose="020B0502020202020204" pitchFamily="34" charset="0"/>
                <a:cs typeface="Calibri" panose="020F0502020204030204" pitchFamily="34" charset="0"/>
              </a:rPr>
              <a:t>Build </a:t>
            </a:r>
            <a:r>
              <a:rPr lang="en-US" sz="1700" b="1" dirty="0">
                <a:latin typeface="Century Gothic" panose="020B0502020202020204" pitchFamily="34" charset="0"/>
                <a:cs typeface="Calibri" panose="020F0502020204030204" pitchFamily="34" charset="0"/>
              </a:rPr>
              <a:t>clean and sustainable environment </a:t>
            </a:r>
            <a:r>
              <a:rPr lang="en-US" sz="1700" dirty="0">
                <a:latin typeface="Century Gothic" panose="020B0502020202020204" pitchFamily="34" charset="0"/>
                <a:cs typeface="Calibri" panose="020F0502020204030204" pitchFamily="34" charset="0"/>
              </a:rPr>
              <a:t>and </a:t>
            </a:r>
            <a:r>
              <a:rPr lang="en-US" sz="1700" b="1" dirty="0">
                <a:latin typeface="Century Gothic" panose="020B0502020202020204" pitchFamily="34" charset="0"/>
                <a:cs typeface="Calibri" panose="020F0502020204030204" pitchFamily="34" charset="0"/>
              </a:rPr>
              <a:t>application</a:t>
            </a:r>
            <a:r>
              <a:rPr lang="en-US" sz="1700" dirty="0">
                <a:latin typeface="Century Gothic" panose="020B0502020202020204" pitchFamily="34" charset="0"/>
                <a:cs typeface="Calibri" panose="020F0502020204030204" pitchFamily="34" charset="0"/>
              </a:rPr>
              <a:t> </a:t>
            </a:r>
          </a:p>
          <a:p>
            <a:pPr marL="342900" indent="-342900" algn="just">
              <a:buFont typeface="Wingdings" panose="05000000000000000000" pitchFamily="2" charset="2"/>
              <a:buChar char="Ø"/>
            </a:pPr>
            <a:endParaRPr lang="en-US" sz="1700" dirty="0">
              <a:latin typeface="Century Gothic" panose="020B0502020202020204" pitchFamily="34" charset="0"/>
              <a:cs typeface="Calibri" panose="020F0502020204030204" pitchFamily="34" charset="0"/>
            </a:endParaRPr>
          </a:p>
          <a:p>
            <a:pPr marL="342900" indent="-342900" algn="just">
              <a:buFont typeface="Wingdings" panose="05000000000000000000" pitchFamily="2" charset="2"/>
              <a:buChar char="Ø"/>
            </a:pPr>
            <a:r>
              <a:rPr lang="en-US" sz="1700" dirty="0">
                <a:latin typeface="Century Gothic" panose="020B0502020202020204" pitchFamily="34" charset="0"/>
                <a:cs typeface="Calibri" panose="020F0502020204030204" pitchFamily="34" charset="0"/>
              </a:rPr>
              <a:t>Over Rs. 48000 </a:t>
            </a:r>
            <a:r>
              <a:rPr lang="en-US" sz="1700" dirty="0" err="1">
                <a:latin typeface="Century Gothic" panose="020B0502020202020204" pitchFamily="34" charset="0"/>
                <a:cs typeface="Calibri" panose="020F0502020204030204" pitchFamily="34" charset="0"/>
              </a:rPr>
              <a:t>cr</a:t>
            </a:r>
            <a:r>
              <a:rPr lang="en-US" sz="1700" dirty="0">
                <a:latin typeface="Century Gothic" panose="020B0502020202020204" pitchFamily="34" charset="0"/>
                <a:cs typeface="Calibri" panose="020F0502020204030204" pitchFamily="34" charset="0"/>
              </a:rPr>
              <a:t> (6.4B Euro) allocated to Smart Cities for next 5 years.</a:t>
            </a:r>
          </a:p>
          <a:p>
            <a:pPr marL="342900" indent="-342900">
              <a:buFont typeface="Wingdings" panose="05000000000000000000" pitchFamily="2" charset="2"/>
              <a:buChar char="Ø"/>
            </a:pPr>
            <a:endParaRPr lang="en-US" sz="1700" b="1" dirty="0">
              <a:latin typeface="Century Gothic" panose="020B0502020202020204" pitchFamily="34" charset="0"/>
              <a:cs typeface="Calibri" panose="020F0502020204030204" pitchFamily="34" charset="0"/>
            </a:endParaRPr>
          </a:p>
          <a:p>
            <a:pPr marL="342900" indent="-342900">
              <a:buFont typeface="Wingdings" panose="05000000000000000000" pitchFamily="2" charset="2"/>
              <a:buChar char="Ø"/>
            </a:pPr>
            <a:r>
              <a:rPr lang="en-US" sz="1700" b="1" dirty="0">
                <a:latin typeface="Century Gothic" panose="020B0502020202020204" pitchFamily="34" charset="0"/>
                <a:cs typeface="Calibri" panose="020F0502020204030204" pitchFamily="34" charset="0"/>
              </a:rPr>
              <a:t>Smart City Mission- Strategies :</a:t>
            </a:r>
          </a:p>
          <a:p>
            <a:pPr marL="693738" indent="-347663">
              <a:buFont typeface="Wingdings" panose="05000000000000000000" pitchFamily="2" charset="2"/>
              <a:buChar char="§"/>
            </a:pPr>
            <a:r>
              <a:rPr lang="en-US" sz="1700" dirty="0">
                <a:latin typeface="Century Gothic" panose="020B0502020202020204" pitchFamily="34" charset="0"/>
                <a:cs typeface="Calibri" panose="020F0502020204030204" pitchFamily="34" charset="0"/>
              </a:rPr>
              <a:t>City Improvement (Retrofitting)</a:t>
            </a:r>
          </a:p>
          <a:p>
            <a:pPr marL="693738" indent="-347663">
              <a:buFont typeface="Wingdings" panose="05000000000000000000" pitchFamily="2" charset="2"/>
              <a:buChar char="§"/>
            </a:pPr>
            <a:r>
              <a:rPr lang="en-US" sz="1700" dirty="0">
                <a:latin typeface="Century Gothic" panose="020B0502020202020204" pitchFamily="34" charset="0"/>
                <a:cs typeface="Calibri" panose="020F0502020204030204" pitchFamily="34" charset="0"/>
              </a:rPr>
              <a:t>City Renewal ( Redevelopment)</a:t>
            </a:r>
          </a:p>
          <a:p>
            <a:pPr marL="693738" indent="-347663">
              <a:buFont typeface="Wingdings" panose="05000000000000000000" pitchFamily="2" charset="2"/>
              <a:buChar char="§"/>
            </a:pPr>
            <a:r>
              <a:rPr lang="en-US" sz="1700" dirty="0">
                <a:latin typeface="Century Gothic" panose="020B0502020202020204" pitchFamily="34" charset="0"/>
                <a:cs typeface="Calibri" panose="020F0502020204030204" pitchFamily="34" charset="0"/>
              </a:rPr>
              <a:t>City Extension ( Greenfield)</a:t>
            </a:r>
          </a:p>
          <a:p>
            <a:pPr marL="693738" indent="-347663">
              <a:buFont typeface="Wingdings" panose="05000000000000000000" pitchFamily="2" charset="2"/>
              <a:buChar char="§"/>
            </a:pPr>
            <a:r>
              <a:rPr lang="en-US" sz="1700" dirty="0">
                <a:latin typeface="Century Gothic" panose="020B0502020202020204" pitchFamily="34" charset="0"/>
                <a:cs typeface="Calibri" panose="020F0502020204030204" pitchFamily="34" charset="0"/>
              </a:rPr>
              <a:t>Pan City Initiatives  ( Smart Solution)</a:t>
            </a:r>
          </a:p>
          <a:p>
            <a:pPr marL="342900" indent="-342900">
              <a:buFont typeface="Wingdings" panose="05000000000000000000" pitchFamily="2" charset="2"/>
              <a:buChar char="Ø"/>
            </a:pPr>
            <a:endParaRPr lang="en-US" sz="1700" b="1" dirty="0">
              <a:latin typeface="Century Gothic" panose="020B0502020202020204" pitchFamily="34" charset="0"/>
              <a:cs typeface="Calibri" panose="020F0502020204030204" pitchFamily="34" charset="0"/>
            </a:endParaRPr>
          </a:p>
          <a:p>
            <a:pPr marL="342900" indent="-342900">
              <a:buFont typeface="Wingdings" panose="05000000000000000000" pitchFamily="2" charset="2"/>
              <a:buChar char="Ø"/>
            </a:pPr>
            <a:r>
              <a:rPr lang="en-US" sz="1700" b="1" dirty="0">
                <a:latin typeface="Century Gothic" panose="020B0502020202020204" pitchFamily="34" charset="0"/>
                <a:cs typeface="Calibri" panose="020F0502020204030204" pitchFamily="34" charset="0"/>
              </a:rPr>
              <a:t>Smart City Mission- Convergence with other Government Schemes:</a:t>
            </a:r>
          </a:p>
          <a:p>
            <a:pPr marL="693738" indent="-347663">
              <a:buFont typeface="Wingdings" panose="05000000000000000000" pitchFamily="2" charset="2"/>
              <a:buChar char="§"/>
            </a:pPr>
            <a:r>
              <a:rPr lang="en-US" sz="1700" dirty="0">
                <a:latin typeface="Century Gothic" panose="020B0502020202020204" pitchFamily="34" charset="0"/>
                <a:cs typeface="Calibri" panose="020F0502020204030204" pitchFamily="34" charset="0"/>
              </a:rPr>
              <a:t>Atal Mission for Rejuvenation and Urban Transformation (AMRUT)</a:t>
            </a:r>
          </a:p>
          <a:p>
            <a:pPr marL="693738" indent="-347663">
              <a:buFont typeface="Wingdings" panose="05000000000000000000" pitchFamily="2" charset="2"/>
              <a:buChar char="§"/>
            </a:pPr>
            <a:r>
              <a:rPr lang="en-US" sz="1700" dirty="0">
                <a:latin typeface="Century Gothic" panose="020B0502020202020204" pitchFamily="34" charset="0"/>
                <a:cs typeface="Calibri" panose="020F0502020204030204" pitchFamily="34" charset="0"/>
              </a:rPr>
              <a:t>Heritage City Development and Augmentation Yojana (HRIDAY)</a:t>
            </a:r>
          </a:p>
          <a:p>
            <a:pPr marL="693738" indent="-347663">
              <a:buFont typeface="Wingdings" panose="05000000000000000000" pitchFamily="2" charset="2"/>
              <a:buChar char="§"/>
            </a:pPr>
            <a:r>
              <a:rPr lang="en-US" sz="1700" dirty="0">
                <a:latin typeface="Century Gothic" panose="020B0502020202020204" pitchFamily="34" charset="0"/>
                <a:cs typeface="Calibri" panose="020F0502020204030204" pitchFamily="34" charset="0"/>
              </a:rPr>
              <a:t>Swachh Bharat Mission (SBM), Digital India and Housing for All</a:t>
            </a:r>
          </a:p>
        </p:txBody>
      </p:sp>
      <p:grpSp>
        <p:nvGrpSpPr>
          <p:cNvPr id="37" name="Group 36">
            <a:extLst>
              <a:ext uri="{FF2B5EF4-FFF2-40B4-BE49-F238E27FC236}">
                <a16:creationId xmlns:a16="http://schemas.microsoft.com/office/drawing/2014/main" id="{0C6A5CC6-FB60-4813-800E-DD286B32C439}"/>
              </a:ext>
            </a:extLst>
          </p:cNvPr>
          <p:cNvGrpSpPr/>
          <p:nvPr/>
        </p:nvGrpSpPr>
        <p:grpSpPr>
          <a:xfrm>
            <a:off x="304800" y="1016000"/>
            <a:ext cx="5012354" cy="5253188"/>
            <a:chOff x="4607912" y="1759622"/>
            <a:chExt cx="5012354" cy="4896000"/>
          </a:xfrm>
        </p:grpSpPr>
        <p:pic>
          <p:nvPicPr>
            <p:cNvPr id="38" name="India dotted_Map_IC-05.jpg" descr="/Users/kishore.kumar/Desktop/CIFIT_PPT/Source files/India dotted_Map_IC-05.jpg">
              <a:extLst>
                <a:ext uri="{FF2B5EF4-FFF2-40B4-BE49-F238E27FC236}">
                  <a16:creationId xmlns:a16="http://schemas.microsoft.com/office/drawing/2014/main" id="{ABD2C728-B241-498B-8E1E-2AE2265A9112}"/>
                </a:ext>
              </a:extLst>
            </p:cNvPr>
            <p:cNvPicPr>
              <a:picLocks noChangeAspect="1"/>
            </p:cNvPicPr>
            <p:nvPr/>
          </p:nvPicPr>
          <p:blipFill>
            <a:blip r:embed="rId3" r:link="rId4" cstate="print">
              <a:extLst>
                <a:ext uri="{28A0092B-C50C-407E-A947-70E740481C1C}">
                  <a14:useLocalDpi xmlns:a14="http://schemas.microsoft.com/office/drawing/2010/main" val="0"/>
                </a:ext>
              </a:extLst>
            </a:blip>
            <a:stretch>
              <a:fillRect/>
            </a:stretch>
          </p:blipFill>
          <p:spPr>
            <a:xfrm>
              <a:off x="4699001" y="1759622"/>
              <a:ext cx="4307599" cy="4896000"/>
            </a:xfrm>
            <a:prstGeom prst="rect">
              <a:avLst/>
            </a:prstGeom>
          </p:spPr>
        </p:pic>
        <p:sp>
          <p:nvSpPr>
            <p:cNvPr id="39" name="Rectangle 38">
              <a:extLst>
                <a:ext uri="{FF2B5EF4-FFF2-40B4-BE49-F238E27FC236}">
                  <a16:creationId xmlns:a16="http://schemas.microsoft.com/office/drawing/2014/main" id="{77BAC059-0EBF-4E8F-A4E5-B479D0CF8315}"/>
                </a:ext>
              </a:extLst>
            </p:cNvPr>
            <p:cNvSpPr/>
            <p:nvPr/>
          </p:nvSpPr>
          <p:spPr>
            <a:xfrm>
              <a:off x="5347254" y="2648907"/>
              <a:ext cx="801938" cy="246221"/>
            </a:xfrm>
            <a:prstGeom prst="rect">
              <a:avLst/>
            </a:prstGeom>
          </p:spPr>
          <p:txBody>
            <a:bodyPr wrap="square">
              <a:spAutoFit/>
            </a:bodyPr>
            <a:lstStyle/>
            <a:p>
              <a:pPr defTabSz="914126"/>
              <a:r>
                <a:rPr lang="en-IN" sz="1000" b="1" dirty="0">
                  <a:latin typeface="Arial"/>
                  <a:cs typeface="Arial"/>
                </a:rPr>
                <a:t>New Delhi</a:t>
              </a:r>
              <a:endParaRPr lang="en-US" sz="1000" b="1" dirty="0">
                <a:latin typeface="Arial"/>
                <a:cs typeface="Arial"/>
              </a:endParaRPr>
            </a:p>
          </p:txBody>
        </p:sp>
        <p:sp>
          <p:nvSpPr>
            <p:cNvPr id="40" name="Rectangle 39">
              <a:extLst>
                <a:ext uri="{FF2B5EF4-FFF2-40B4-BE49-F238E27FC236}">
                  <a16:creationId xmlns:a16="http://schemas.microsoft.com/office/drawing/2014/main" id="{EA502251-A78E-4A7B-85E4-62DAD5C451D4}"/>
                </a:ext>
              </a:extLst>
            </p:cNvPr>
            <p:cNvSpPr/>
            <p:nvPr/>
          </p:nvSpPr>
          <p:spPr>
            <a:xfrm>
              <a:off x="6622130" y="3034268"/>
              <a:ext cx="801938" cy="246221"/>
            </a:xfrm>
            <a:prstGeom prst="rect">
              <a:avLst/>
            </a:prstGeom>
          </p:spPr>
          <p:txBody>
            <a:bodyPr wrap="square">
              <a:spAutoFit/>
            </a:bodyPr>
            <a:lstStyle/>
            <a:p>
              <a:pPr defTabSz="897381"/>
              <a:r>
                <a:rPr lang="en-US" sz="1000" b="1" kern="0" dirty="0" err="1">
                  <a:solidFill>
                    <a:srgbClr val="1F497D">
                      <a:lumMod val="50000"/>
                    </a:srgbClr>
                  </a:solidFill>
                  <a:latin typeface="Arial"/>
                  <a:ea typeface="Times New Roman" charset="0"/>
                  <a:cs typeface="Arial"/>
                  <a:sym typeface="Arial"/>
                </a:rPr>
                <a:t>Lucknow</a:t>
              </a:r>
              <a:endParaRPr lang="en-US" sz="1000" b="1" kern="0" dirty="0">
                <a:solidFill>
                  <a:srgbClr val="1F497D">
                    <a:lumMod val="50000"/>
                  </a:srgbClr>
                </a:solidFill>
                <a:latin typeface="Arial"/>
                <a:ea typeface="Times New Roman" charset="0"/>
                <a:cs typeface="Arial"/>
                <a:sym typeface="Arial"/>
              </a:endParaRPr>
            </a:p>
          </p:txBody>
        </p:sp>
        <p:sp>
          <p:nvSpPr>
            <p:cNvPr id="41" name="Rectangle 40">
              <a:extLst>
                <a:ext uri="{FF2B5EF4-FFF2-40B4-BE49-F238E27FC236}">
                  <a16:creationId xmlns:a16="http://schemas.microsoft.com/office/drawing/2014/main" id="{5F46C747-2A89-442C-A360-A964F81AAE28}"/>
                </a:ext>
              </a:extLst>
            </p:cNvPr>
            <p:cNvSpPr/>
            <p:nvPr/>
          </p:nvSpPr>
          <p:spPr>
            <a:xfrm>
              <a:off x="6065722" y="2073990"/>
              <a:ext cx="1084377" cy="246221"/>
            </a:xfrm>
            <a:prstGeom prst="rect">
              <a:avLst/>
            </a:prstGeom>
          </p:spPr>
          <p:txBody>
            <a:bodyPr wrap="square">
              <a:spAutoFit/>
            </a:bodyPr>
            <a:lstStyle/>
            <a:p>
              <a:pPr defTabSz="914126"/>
              <a:r>
                <a:rPr lang="en-IN" sz="1000" b="1" dirty="0">
                  <a:latin typeface="Arial"/>
                  <a:cs typeface="Arial"/>
                </a:rPr>
                <a:t>Dharamshala</a:t>
              </a:r>
              <a:endParaRPr lang="en-US" sz="1000" b="1" dirty="0">
                <a:latin typeface="Arial"/>
                <a:cs typeface="Arial"/>
              </a:endParaRPr>
            </a:p>
          </p:txBody>
        </p:sp>
        <p:sp>
          <p:nvSpPr>
            <p:cNvPr id="42" name="Rectangle 41">
              <a:extLst>
                <a:ext uri="{FF2B5EF4-FFF2-40B4-BE49-F238E27FC236}">
                  <a16:creationId xmlns:a16="http://schemas.microsoft.com/office/drawing/2014/main" id="{4F49CB5F-250F-47F6-8ABD-D1464A3F59F2}"/>
                </a:ext>
              </a:extLst>
            </p:cNvPr>
            <p:cNvSpPr/>
            <p:nvPr/>
          </p:nvSpPr>
          <p:spPr>
            <a:xfrm>
              <a:off x="4808422" y="2378791"/>
              <a:ext cx="1084377" cy="246221"/>
            </a:xfrm>
            <a:prstGeom prst="rect">
              <a:avLst/>
            </a:prstGeom>
          </p:spPr>
          <p:txBody>
            <a:bodyPr wrap="square">
              <a:spAutoFit/>
            </a:bodyPr>
            <a:lstStyle/>
            <a:p>
              <a:pPr algn="r" defTabSz="914126"/>
              <a:r>
                <a:rPr lang="en-IN" sz="1000" b="1" dirty="0">
                  <a:latin typeface="Arial"/>
                  <a:cs typeface="Arial"/>
                </a:rPr>
                <a:t>Ludhiana</a:t>
              </a:r>
              <a:endParaRPr lang="en-US" sz="1000" b="1" dirty="0">
                <a:latin typeface="Arial"/>
                <a:cs typeface="Arial"/>
              </a:endParaRPr>
            </a:p>
          </p:txBody>
        </p:sp>
        <p:sp>
          <p:nvSpPr>
            <p:cNvPr id="43" name="Rectangle 42">
              <a:extLst>
                <a:ext uri="{FF2B5EF4-FFF2-40B4-BE49-F238E27FC236}">
                  <a16:creationId xmlns:a16="http://schemas.microsoft.com/office/drawing/2014/main" id="{7EEFBAC9-47C7-4E65-93B7-53FB277D6286}"/>
                </a:ext>
              </a:extLst>
            </p:cNvPr>
            <p:cNvSpPr/>
            <p:nvPr/>
          </p:nvSpPr>
          <p:spPr>
            <a:xfrm>
              <a:off x="6027622" y="2366091"/>
              <a:ext cx="1084377" cy="246221"/>
            </a:xfrm>
            <a:prstGeom prst="rect">
              <a:avLst/>
            </a:prstGeom>
          </p:spPr>
          <p:txBody>
            <a:bodyPr wrap="square">
              <a:spAutoFit/>
            </a:bodyPr>
            <a:lstStyle/>
            <a:p>
              <a:pPr defTabSz="914126"/>
              <a:r>
                <a:rPr lang="en-IN" sz="1000" b="1" dirty="0">
                  <a:latin typeface="Arial"/>
                  <a:cs typeface="Arial"/>
                </a:rPr>
                <a:t>Chandigarh</a:t>
              </a:r>
              <a:endParaRPr lang="en-US" sz="1000" b="1" dirty="0">
                <a:latin typeface="Arial"/>
                <a:cs typeface="Arial"/>
              </a:endParaRPr>
            </a:p>
          </p:txBody>
        </p:sp>
        <p:sp>
          <p:nvSpPr>
            <p:cNvPr id="44" name="Rectangle 43">
              <a:extLst>
                <a:ext uri="{FF2B5EF4-FFF2-40B4-BE49-F238E27FC236}">
                  <a16:creationId xmlns:a16="http://schemas.microsoft.com/office/drawing/2014/main" id="{50E1CA5E-BBD3-4691-9612-5CAA4377A244}"/>
                </a:ext>
              </a:extLst>
            </p:cNvPr>
            <p:cNvSpPr/>
            <p:nvPr/>
          </p:nvSpPr>
          <p:spPr>
            <a:xfrm>
              <a:off x="6158853" y="2721217"/>
              <a:ext cx="1084377" cy="246221"/>
            </a:xfrm>
            <a:prstGeom prst="rect">
              <a:avLst/>
            </a:prstGeom>
          </p:spPr>
          <p:txBody>
            <a:bodyPr wrap="square">
              <a:spAutoFit/>
            </a:bodyPr>
            <a:lstStyle/>
            <a:p>
              <a:pPr defTabSz="914126"/>
              <a:r>
                <a:rPr lang="en-IN" sz="1000" b="1" dirty="0">
                  <a:latin typeface="Arial"/>
                  <a:cs typeface="Arial"/>
                </a:rPr>
                <a:t>Faridabad</a:t>
              </a:r>
              <a:endParaRPr lang="en-US" sz="1000" b="1" dirty="0">
                <a:latin typeface="Arial"/>
                <a:cs typeface="Arial"/>
              </a:endParaRPr>
            </a:p>
          </p:txBody>
        </p:sp>
        <p:sp>
          <p:nvSpPr>
            <p:cNvPr id="45" name="Rectangle 44">
              <a:extLst>
                <a:ext uri="{FF2B5EF4-FFF2-40B4-BE49-F238E27FC236}">
                  <a16:creationId xmlns:a16="http://schemas.microsoft.com/office/drawing/2014/main" id="{7F6F09BF-3B01-42F2-B9D4-AFC852D250EB}"/>
                </a:ext>
              </a:extLst>
            </p:cNvPr>
            <p:cNvSpPr/>
            <p:nvPr/>
          </p:nvSpPr>
          <p:spPr>
            <a:xfrm>
              <a:off x="7347868" y="3267789"/>
              <a:ext cx="945232" cy="246221"/>
            </a:xfrm>
            <a:prstGeom prst="rect">
              <a:avLst/>
            </a:prstGeom>
          </p:spPr>
          <p:txBody>
            <a:bodyPr wrap="square">
              <a:spAutoFit/>
            </a:bodyPr>
            <a:lstStyle/>
            <a:p>
              <a:pPr defTabSz="897381"/>
              <a:r>
                <a:rPr lang="en-US" sz="1000" b="1" kern="0" dirty="0">
                  <a:solidFill>
                    <a:srgbClr val="1F497D">
                      <a:lumMod val="50000"/>
                    </a:srgbClr>
                  </a:solidFill>
                  <a:latin typeface="Arial"/>
                  <a:ea typeface="Times New Roman" charset="0"/>
                  <a:cs typeface="Arial"/>
                  <a:sym typeface="Arial"/>
                </a:rPr>
                <a:t>Bhagalpur</a:t>
              </a:r>
            </a:p>
          </p:txBody>
        </p:sp>
        <p:sp>
          <p:nvSpPr>
            <p:cNvPr id="46" name="Rectangle 45">
              <a:extLst>
                <a:ext uri="{FF2B5EF4-FFF2-40B4-BE49-F238E27FC236}">
                  <a16:creationId xmlns:a16="http://schemas.microsoft.com/office/drawing/2014/main" id="{7E9A417A-960A-4791-BA55-97E4932F6082}"/>
                </a:ext>
              </a:extLst>
            </p:cNvPr>
            <p:cNvSpPr/>
            <p:nvPr/>
          </p:nvSpPr>
          <p:spPr>
            <a:xfrm>
              <a:off x="8533984" y="3333297"/>
              <a:ext cx="945232" cy="246221"/>
            </a:xfrm>
            <a:prstGeom prst="rect">
              <a:avLst/>
            </a:prstGeom>
          </p:spPr>
          <p:txBody>
            <a:bodyPr wrap="square">
              <a:spAutoFit/>
            </a:bodyPr>
            <a:lstStyle/>
            <a:p>
              <a:pPr defTabSz="897381"/>
              <a:r>
                <a:rPr lang="en-US" sz="1000" b="1" kern="0" dirty="0" err="1">
                  <a:solidFill>
                    <a:srgbClr val="1F497D">
                      <a:lumMod val="50000"/>
                    </a:srgbClr>
                  </a:solidFill>
                  <a:latin typeface="Arial"/>
                  <a:ea typeface="Times New Roman" charset="0"/>
                  <a:cs typeface="Arial"/>
                  <a:sym typeface="Arial"/>
                </a:rPr>
                <a:t>Imphal</a:t>
              </a:r>
              <a:endParaRPr lang="en-US" sz="1000" b="1" kern="0" dirty="0">
                <a:solidFill>
                  <a:srgbClr val="1F497D">
                    <a:lumMod val="50000"/>
                  </a:srgbClr>
                </a:solidFill>
                <a:latin typeface="Arial"/>
                <a:ea typeface="Times New Roman" charset="0"/>
                <a:cs typeface="Arial"/>
                <a:sym typeface="Arial"/>
              </a:endParaRPr>
            </a:p>
          </p:txBody>
        </p:sp>
        <p:sp>
          <p:nvSpPr>
            <p:cNvPr id="47" name="Rectangle 46">
              <a:extLst>
                <a:ext uri="{FF2B5EF4-FFF2-40B4-BE49-F238E27FC236}">
                  <a16:creationId xmlns:a16="http://schemas.microsoft.com/office/drawing/2014/main" id="{93A024C7-A652-4B69-A323-D446D7D810C9}"/>
                </a:ext>
              </a:extLst>
            </p:cNvPr>
            <p:cNvSpPr/>
            <p:nvPr/>
          </p:nvSpPr>
          <p:spPr>
            <a:xfrm>
              <a:off x="8242300" y="3106578"/>
              <a:ext cx="945232" cy="246221"/>
            </a:xfrm>
            <a:prstGeom prst="rect">
              <a:avLst/>
            </a:prstGeom>
          </p:spPr>
          <p:txBody>
            <a:bodyPr wrap="square">
              <a:spAutoFit/>
            </a:bodyPr>
            <a:lstStyle/>
            <a:p>
              <a:pPr defTabSz="897381"/>
              <a:r>
                <a:rPr lang="en-US" sz="1000" b="1" kern="0" dirty="0">
                  <a:solidFill>
                    <a:srgbClr val="1F497D">
                      <a:lumMod val="50000"/>
                    </a:srgbClr>
                  </a:solidFill>
                  <a:latin typeface="Arial"/>
                  <a:ea typeface="Times New Roman" charset="0"/>
                  <a:cs typeface="Arial"/>
                  <a:sym typeface="Arial"/>
                </a:rPr>
                <a:t>Guwahati</a:t>
              </a:r>
            </a:p>
          </p:txBody>
        </p:sp>
        <p:sp>
          <p:nvSpPr>
            <p:cNvPr id="48" name="Rectangle 47">
              <a:extLst>
                <a:ext uri="{FF2B5EF4-FFF2-40B4-BE49-F238E27FC236}">
                  <a16:creationId xmlns:a16="http://schemas.microsoft.com/office/drawing/2014/main" id="{9370E6FD-903B-4E38-B02A-4F98EF6FEE59}"/>
                </a:ext>
              </a:extLst>
            </p:cNvPr>
            <p:cNvSpPr/>
            <p:nvPr/>
          </p:nvSpPr>
          <p:spPr>
            <a:xfrm>
              <a:off x="4808422" y="2949348"/>
              <a:ext cx="1084377" cy="246221"/>
            </a:xfrm>
            <a:prstGeom prst="rect">
              <a:avLst/>
            </a:prstGeom>
          </p:spPr>
          <p:txBody>
            <a:bodyPr wrap="square">
              <a:spAutoFit/>
            </a:bodyPr>
            <a:lstStyle/>
            <a:p>
              <a:pPr algn="r" defTabSz="914126"/>
              <a:r>
                <a:rPr lang="en-IN" sz="1000" b="1" dirty="0">
                  <a:latin typeface="Arial"/>
                  <a:cs typeface="Arial"/>
                </a:rPr>
                <a:t>Jaipur</a:t>
              </a:r>
              <a:endParaRPr lang="en-US" sz="1000" b="1" dirty="0">
                <a:latin typeface="Arial"/>
                <a:cs typeface="Arial"/>
              </a:endParaRPr>
            </a:p>
          </p:txBody>
        </p:sp>
        <p:sp>
          <p:nvSpPr>
            <p:cNvPr id="49" name="Rectangle 48">
              <a:extLst>
                <a:ext uri="{FF2B5EF4-FFF2-40B4-BE49-F238E27FC236}">
                  <a16:creationId xmlns:a16="http://schemas.microsoft.com/office/drawing/2014/main" id="{B99305FA-5616-42DE-BB31-707611FA3693}"/>
                </a:ext>
              </a:extLst>
            </p:cNvPr>
            <p:cNvSpPr/>
            <p:nvPr/>
          </p:nvSpPr>
          <p:spPr>
            <a:xfrm>
              <a:off x="7646374" y="3789470"/>
              <a:ext cx="1417848" cy="246221"/>
            </a:xfrm>
            <a:prstGeom prst="rect">
              <a:avLst/>
            </a:prstGeom>
          </p:spPr>
          <p:txBody>
            <a:bodyPr wrap="square">
              <a:spAutoFit/>
            </a:bodyPr>
            <a:lstStyle/>
            <a:p>
              <a:pPr defTabSz="897381"/>
              <a:r>
                <a:rPr lang="en-US" sz="1000" b="1" kern="0" dirty="0">
                  <a:solidFill>
                    <a:srgbClr val="1F497D">
                      <a:lumMod val="50000"/>
                    </a:srgbClr>
                  </a:solidFill>
                  <a:latin typeface="Arial"/>
                  <a:ea typeface="Times New Roman" charset="0"/>
                  <a:cs typeface="Arial"/>
                  <a:sym typeface="Arial"/>
                </a:rPr>
                <a:t>New Town, Kolkata</a:t>
              </a:r>
            </a:p>
          </p:txBody>
        </p:sp>
        <p:sp>
          <p:nvSpPr>
            <p:cNvPr id="50" name="Rectangle 49">
              <a:extLst>
                <a:ext uri="{FF2B5EF4-FFF2-40B4-BE49-F238E27FC236}">
                  <a16:creationId xmlns:a16="http://schemas.microsoft.com/office/drawing/2014/main" id="{85C0EE48-C95F-4625-BFDD-5C554538537B}"/>
                </a:ext>
              </a:extLst>
            </p:cNvPr>
            <p:cNvSpPr/>
            <p:nvPr/>
          </p:nvSpPr>
          <p:spPr>
            <a:xfrm>
              <a:off x="7193041" y="3620904"/>
              <a:ext cx="660398" cy="246221"/>
            </a:xfrm>
            <a:prstGeom prst="rect">
              <a:avLst/>
            </a:prstGeom>
          </p:spPr>
          <p:txBody>
            <a:bodyPr wrap="square">
              <a:spAutoFit/>
            </a:bodyPr>
            <a:lstStyle/>
            <a:p>
              <a:pPr defTabSz="897381"/>
              <a:r>
                <a:rPr lang="en-US" sz="1000" b="1" kern="0" dirty="0">
                  <a:solidFill>
                    <a:srgbClr val="1F497D">
                      <a:lumMod val="50000"/>
                    </a:srgbClr>
                  </a:solidFill>
                  <a:latin typeface="Arial"/>
                  <a:ea typeface="Times New Roman" charset="0"/>
                  <a:cs typeface="Arial"/>
                  <a:sym typeface="Arial"/>
                </a:rPr>
                <a:t>Ranchi</a:t>
              </a:r>
            </a:p>
          </p:txBody>
        </p:sp>
        <p:sp>
          <p:nvSpPr>
            <p:cNvPr id="51" name="Rectangle 50">
              <a:extLst>
                <a:ext uri="{FF2B5EF4-FFF2-40B4-BE49-F238E27FC236}">
                  <a16:creationId xmlns:a16="http://schemas.microsoft.com/office/drawing/2014/main" id="{460E9F2F-7981-489D-AA0A-FCCEF6999D10}"/>
                </a:ext>
              </a:extLst>
            </p:cNvPr>
            <p:cNvSpPr/>
            <p:nvPr/>
          </p:nvSpPr>
          <p:spPr>
            <a:xfrm>
              <a:off x="4608447" y="3312165"/>
              <a:ext cx="1084377" cy="246221"/>
            </a:xfrm>
            <a:prstGeom prst="rect">
              <a:avLst/>
            </a:prstGeom>
          </p:spPr>
          <p:txBody>
            <a:bodyPr wrap="square">
              <a:spAutoFit/>
            </a:bodyPr>
            <a:lstStyle/>
            <a:p>
              <a:pPr algn="r" defTabSz="914126"/>
              <a:r>
                <a:rPr lang="en-IN" sz="1000" b="1" dirty="0">
                  <a:latin typeface="Arial"/>
                  <a:cs typeface="Arial"/>
                </a:rPr>
                <a:t>Udaipur</a:t>
              </a:r>
              <a:endParaRPr lang="en-US" sz="1000" b="1" dirty="0">
                <a:latin typeface="Arial"/>
                <a:cs typeface="Arial"/>
              </a:endParaRPr>
            </a:p>
          </p:txBody>
        </p:sp>
        <p:sp>
          <p:nvSpPr>
            <p:cNvPr id="52" name="Rectangle 51">
              <a:extLst>
                <a:ext uri="{FF2B5EF4-FFF2-40B4-BE49-F238E27FC236}">
                  <a16:creationId xmlns:a16="http://schemas.microsoft.com/office/drawing/2014/main" id="{DDAC5163-5BCD-4209-800F-03500D165C17}"/>
                </a:ext>
              </a:extLst>
            </p:cNvPr>
            <p:cNvSpPr/>
            <p:nvPr/>
          </p:nvSpPr>
          <p:spPr>
            <a:xfrm>
              <a:off x="5055331" y="3842646"/>
              <a:ext cx="1084377" cy="246221"/>
            </a:xfrm>
            <a:prstGeom prst="rect">
              <a:avLst/>
            </a:prstGeom>
          </p:spPr>
          <p:txBody>
            <a:bodyPr wrap="square">
              <a:spAutoFit/>
            </a:bodyPr>
            <a:lstStyle/>
            <a:p>
              <a:pPr algn="r" defTabSz="914126"/>
              <a:r>
                <a:rPr lang="en-IN" sz="1000" b="1" dirty="0">
                  <a:latin typeface="Arial"/>
                  <a:cs typeface="Arial"/>
                </a:rPr>
                <a:t>Indore</a:t>
              </a:r>
              <a:endParaRPr lang="en-US" sz="1000" b="1" dirty="0">
                <a:latin typeface="Arial"/>
                <a:cs typeface="Arial"/>
              </a:endParaRPr>
            </a:p>
          </p:txBody>
        </p:sp>
        <p:sp>
          <p:nvSpPr>
            <p:cNvPr id="53" name="Rectangle 52">
              <a:extLst>
                <a:ext uri="{FF2B5EF4-FFF2-40B4-BE49-F238E27FC236}">
                  <a16:creationId xmlns:a16="http://schemas.microsoft.com/office/drawing/2014/main" id="{DEABEF4E-1D66-465D-B099-C1368ED4DFA4}"/>
                </a:ext>
              </a:extLst>
            </p:cNvPr>
            <p:cNvSpPr/>
            <p:nvPr/>
          </p:nvSpPr>
          <p:spPr>
            <a:xfrm>
              <a:off x="6219322" y="4126864"/>
              <a:ext cx="764092" cy="246221"/>
            </a:xfrm>
            <a:prstGeom prst="rect">
              <a:avLst/>
            </a:prstGeom>
          </p:spPr>
          <p:txBody>
            <a:bodyPr wrap="square">
              <a:spAutoFit/>
            </a:bodyPr>
            <a:lstStyle/>
            <a:p>
              <a:pPr defTabSz="897381"/>
              <a:r>
                <a:rPr lang="en-US" sz="1000" b="1" kern="0" dirty="0">
                  <a:solidFill>
                    <a:srgbClr val="1F497D">
                      <a:lumMod val="50000"/>
                    </a:srgbClr>
                  </a:solidFill>
                  <a:latin typeface="Arial"/>
                  <a:ea typeface="Times New Roman" charset="0"/>
                  <a:cs typeface="Arial"/>
                  <a:sym typeface="Arial"/>
                </a:rPr>
                <a:t>Raipur</a:t>
              </a:r>
            </a:p>
          </p:txBody>
        </p:sp>
        <p:sp>
          <p:nvSpPr>
            <p:cNvPr id="54" name="Rectangle 53">
              <a:extLst>
                <a:ext uri="{FF2B5EF4-FFF2-40B4-BE49-F238E27FC236}">
                  <a16:creationId xmlns:a16="http://schemas.microsoft.com/office/drawing/2014/main" id="{DE1A0CB7-B354-4C3C-A088-022DF3423AE0}"/>
                </a:ext>
              </a:extLst>
            </p:cNvPr>
            <p:cNvSpPr/>
            <p:nvPr/>
          </p:nvSpPr>
          <p:spPr>
            <a:xfrm>
              <a:off x="8496991" y="5441351"/>
              <a:ext cx="1123275" cy="246221"/>
            </a:xfrm>
            <a:prstGeom prst="rect">
              <a:avLst/>
            </a:prstGeom>
          </p:spPr>
          <p:txBody>
            <a:bodyPr wrap="square">
              <a:spAutoFit/>
            </a:bodyPr>
            <a:lstStyle/>
            <a:p>
              <a:pPr defTabSz="897381"/>
              <a:r>
                <a:rPr lang="en-US" sz="1000" b="1" kern="0" dirty="0">
                  <a:solidFill>
                    <a:srgbClr val="1F497D">
                      <a:lumMod val="50000"/>
                    </a:srgbClr>
                  </a:solidFill>
                  <a:latin typeface="Arial"/>
                  <a:ea typeface="Times New Roman" charset="0"/>
                  <a:cs typeface="Arial"/>
                  <a:sym typeface="Arial"/>
                </a:rPr>
                <a:t>Port Blair</a:t>
              </a:r>
            </a:p>
          </p:txBody>
        </p:sp>
        <p:sp>
          <p:nvSpPr>
            <p:cNvPr id="55" name="Rectangle 54">
              <a:extLst>
                <a:ext uri="{FF2B5EF4-FFF2-40B4-BE49-F238E27FC236}">
                  <a16:creationId xmlns:a16="http://schemas.microsoft.com/office/drawing/2014/main" id="{8370CEE6-4F3D-4640-9FC8-1C76F8C0D23A}"/>
                </a:ext>
              </a:extLst>
            </p:cNvPr>
            <p:cNvSpPr/>
            <p:nvPr/>
          </p:nvSpPr>
          <p:spPr>
            <a:xfrm>
              <a:off x="7273882" y="4139193"/>
              <a:ext cx="1417848" cy="246221"/>
            </a:xfrm>
            <a:prstGeom prst="rect">
              <a:avLst/>
            </a:prstGeom>
          </p:spPr>
          <p:txBody>
            <a:bodyPr wrap="square">
              <a:spAutoFit/>
            </a:bodyPr>
            <a:lstStyle/>
            <a:p>
              <a:pPr defTabSz="897381"/>
              <a:r>
                <a:rPr lang="en-US" sz="1000" b="1" kern="0" dirty="0" err="1">
                  <a:solidFill>
                    <a:srgbClr val="1F497D">
                      <a:lumMod val="50000"/>
                    </a:srgbClr>
                  </a:solidFill>
                  <a:latin typeface="Arial"/>
                  <a:ea typeface="Times New Roman" charset="0"/>
                  <a:cs typeface="Arial"/>
                  <a:sym typeface="Arial"/>
                </a:rPr>
                <a:t>Bhubaneshwar</a:t>
              </a:r>
              <a:endParaRPr lang="en-US" sz="1000" b="1" kern="0" dirty="0">
                <a:solidFill>
                  <a:srgbClr val="1F497D">
                    <a:lumMod val="50000"/>
                  </a:srgbClr>
                </a:solidFill>
                <a:latin typeface="Arial"/>
                <a:ea typeface="Times New Roman" charset="0"/>
                <a:cs typeface="Arial"/>
                <a:sym typeface="Arial"/>
              </a:endParaRPr>
            </a:p>
          </p:txBody>
        </p:sp>
        <p:sp>
          <p:nvSpPr>
            <p:cNvPr id="56" name="Rectangle 55">
              <a:extLst>
                <a:ext uri="{FF2B5EF4-FFF2-40B4-BE49-F238E27FC236}">
                  <a16:creationId xmlns:a16="http://schemas.microsoft.com/office/drawing/2014/main" id="{ABDA73E4-BBED-4B8B-B645-BBC9CC459B86}"/>
                </a:ext>
              </a:extLst>
            </p:cNvPr>
            <p:cNvSpPr/>
            <p:nvPr/>
          </p:nvSpPr>
          <p:spPr>
            <a:xfrm>
              <a:off x="6974443" y="4529098"/>
              <a:ext cx="1417848" cy="246221"/>
            </a:xfrm>
            <a:prstGeom prst="rect">
              <a:avLst/>
            </a:prstGeom>
          </p:spPr>
          <p:txBody>
            <a:bodyPr wrap="square">
              <a:spAutoFit/>
            </a:bodyPr>
            <a:lstStyle/>
            <a:p>
              <a:pPr defTabSz="897381"/>
              <a:r>
                <a:rPr lang="en-US" sz="1000" b="1" kern="0" dirty="0">
                  <a:solidFill>
                    <a:srgbClr val="1F497D">
                      <a:lumMod val="50000"/>
                    </a:srgbClr>
                  </a:solidFill>
                  <a:latin typeface="Arial"/>
                  <a:ea typeface="Times New Roman" charset="0"/>
                  <a:cs typeface="Arial"/>
                  <a:sym typeface="Arial"/>
                </a:rPr>
                <a:t>Visakhapatnam</a:t>
              </a:r>
            </a:p>
          </p:txBody>
        </p:sp>
        <p:sp>
          <p:nvSpPr>
            <p:cNvPr id="57" name="Rectangle 56">
              <a:extLst>
                <a:ext uri="{FF2B5EF4-FFF2-40B4-BE49-F238E27FC236}">
                  <a16:creationId xmlns:a16="http://schemas.microsoft.com/office/drawing/2014/main" id="{61496FF4-BC3B-4F32-8EB8-0BF13E8ED152}"/>
                </a:ext>
              </a:extLst>
            </p:cNvPr>
            <p:cNvSpPr/>
            <p:nvPr/>
          </p:nvSpPr>
          <p:spPr>
            <a:xfrm>
              <a:off x="6588822" y="3703346"/>
              <a:ext cx="736598" cy="246221"/>
            </a:xfrm>
            <a:prstGeom prst="rect">
              <a:avLst/>
            </a:prstGeom>
          </p:spPr>
          <p:txBody>
            <a:bodyPr wrap="square">
              <a:spAutoFit/>
            </a:bodyPr>
            <a:lstStyle/>
            <a:p>
              <a:pPr defTabSz="897381"/>
              <a:r>
                <a:rPr lang="en-US" sz="1000" b="1" kern="0" dirty="0">
                  <a:solidFill>
                    <a:srgbClr val="1F497D">
                      <a:lumMod val="50000"/>
                    </a:srgbClr>
                  </a:solidFill>
                  <a:latin typeface="Arial"/>
                  <a:ea typeface="Times New Roman" charset="0"/>
                  <a:cs typeface="Arial"/>
                  <a:sym typeface="Arial"/>
                </a:rPr>
                <a:t>Jabalpur</a:t>
              </a:r>
            </a:p>
          </p:txBody>
        </p:sp>
        <p:sp>
          <p:nvSpPr>
            <p:cNvPr id="58" name="Oval 57">
              <a:extLst>
                <a:ext uri="{FF2B5EF4-FFF2-40B4-BE49-F238E27FC236}">
                  <a16:creationId xmlns:a16="http://schemas.microsoft.com/office/drawing/2014/main" id="{50D13B14-AA8E-44E5-B273-FD755DFDE3C4}"/>
                </a:ext>
              </a:extLst>
            </p:cNvPr>
            <p:cNvSpPr/>
            <p:nvPr/>
          </p:nvSpPr>
          <p:spPr>
            <a:xfrm>
              <a:off x="6224703" y="3665679"/>
              <a:ext cx="59256" cy="45719"/>
            </a:xfrm>
            <a:prstGeom prst="ellipse">
              <a:avLst/>
            </a:prstGeom>
            <a:solidFill>
              <a:srgbClr val="EE85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0C5A987C-E005-4F84-8A3D-017F2C8BD5AE}"/>
                </a:ext>
              </a:extLst>
            </p:cNvPr>
            <p:cNvSpPr/>
            <p:nvPr/>
          </p:nvSpPr>
          <p:spPr>
            <a:xfrm>
              <a:off x="6217620" y="3539432"/>
              <a:ext cx="736598" cy="246221"/>
            </a:xfrm>
            <a:prstGeom prst="rect">
              <a:avLst/>
            </a:prstGeom>
          </p:spPr>
          <p:txBody>
            <a:bodyPr wrap="square">
              <a:spAutoFit/>
            </a:bodyPr>
            <a:lstStyle/>
            <a:p>
              <a:pPr defTabSz="897381"/>
              <a:r>
                <a:rPr lang="en-US" sz="1000" b="1" kern="0" dirty="0">
                  <a:solidFill>
                    <a:srgbClr val="1F497D">
                      <a:lumMod val="50000"/>
                    </a:srgbClr>
                  </a:solidFill>
                  <a:latin typeface="Arial"/>
                  <a:ea typeface="Times New Roman" charset="0"/>
                  <a:cs typeface="Arial"/>
                  <a:sym typeface="Arial"/>
                </a:rPr>
                <a:t>Bhopal</a:t>
              </a:r>
            </a:p>
          </p:txBody>
        </p:sp>
        <p:sp>
          <p:nvSpPr>
            <p:cNvPr id="60" name="Oval 59">
              <a:extLst>
                <a:ext uri="{FF2B5EF4-FFF2-40B4-BE49-F238E27FC236}">
                  <a16:creationId xmlns:a16="http://schemas.microsoft.com/office/drawing/2014/main" id="{22B6D387-8C21-4AEA-84F0-C50565AC7680}"/>
                </a:ext>
              </a:extLst>
            </p:cNvPr>
            <p:cNvSpPr/>
            <p:nvPr/>
          </p:nvSpPr>
          <p:spPr>
            <a:xfrm>
              <a:off x="5419926" y="3742263"/>
              <a:ext cx="59256" cy="45719"/>
            </a:xfrm>
            <a:prstGeom prst="ellipse">
              <a:avLst/>
            </a:prstGeom>
            <a:solidFill>
              <a:srgbClr val="EE85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FB137A7B-7B7A-4523-BCB5-4269C708C5AA}"/>
                </a:ext>
              </a:extLst>
            </p:cNvPr>
            <p:cNvSpPr/>
            <p:nvPr/>
          </p:nvSpPr>
          <p:spPr>
            <a:xfrm>
              <a:off x="4607912" y="4850175"/>
              <a:ext cx="1084377" cy="246221"/>
            </a:xfrm>
            <a:prstGeom prst="rect">
              <a:avLst/>
            </a:prstGeom>
          </p:spPr>
          <p:txBody>
            <a:bodyPr wrap="square">
              <a:spAutoFit/>
            </a:bodyPr>
            <a:lstStyle/>
            <a:p>
              <a:pPr algn="r" defTabSz="914126"/>
              <a:r>
                <a:rPr lang="en-IN" sz="1000" b="1" dirty="0">
                  <a:latin typeface="Arial"/>
                  <a:cs typeface="Arial"/>
                </a:rPr>
                <a:t>Panaji</a:t>
              </a:r>
              <a:endParaRPr lang="en-US" sz="1000" b="1" dirty="0">
                <a:latin typeface="Arial"/>
                <a:cs typeface="Arial"/>
              </a:endParaRPr>
            </a:p>
          </p:txBody>
        </p:sp>
        <p:sp>
          <p:nvSpPr>
            <p:cNvPr id="62" name="Rectangle 61">
              <a:extLst>
                <a:ext uri="{FF2B5EF4-FFF2-40B4-BE49-F238E27FC236}">
                  <a16:creationId xmlns:a16="http://schemas.microsoft.com/office/drawing/2014/main" id="{6BC8CF63-B5F0-4236-B6D0-22EA3008CBE7}"/>
                </a:ext>
              </a:extLst>
            </p:cNvPr>
            <p:cNvSpPr/>
            <p:nvPr/>
          </p:nvSpPr>
          <p:spPr>
            <a:xfrm>
              <a:off x="4693740" y="5065771"/>
              <a:ext cx="1084377" cy="246221"/>
            </a:xfrm>
            <a:prstGeom prst="rect">
              <a:avLst/>
            </a:prstGeom>
          </p:spPr>
          <p:txBody>
            <a:bodyPr wrap="square">
              <a:spAutoFit/>
            </a:bodyPr>
            <a:lstStyle/>
            <a:p>
              <a:pPr algn="r" defTabSz="914126"/>
              <a:r>
                <a:rPr lang="en-IN" sz="1000" b="1" dirty="0">
                  <a:latin typeface="Arial"/>
                  <a:cs typeface="Arial"/>
                </a:rPr>
                <a:t>Devangere</a:t>
              </a:r>
              <a:endParaRPr lang="en-US" sz="1000" b="1" dirty="0">
                <a:latin typeface="Arial"/>
                <a:cs typeface="Arial"/>
              </a:endParaRPr>
            </a:p>
          </p:txBody>
        </p:sp>
        <p:sp>
          <p:nvSpPr>
            <p:cNvPr id="63" name="Rectangle 62">
              <a:extLst>
                <a:ext uri="{FF2B5EF4-FFF2-40B4-BE49-F238E27FC236}">
                  <a16:creationId xmlns:a16="http://schemas.microsoft.com/office/drawing/2014/main" id="{E1FA541F-7E9E-4195-BD23-057D0CCC9452}"/>
                </a:ext>
              </a:extLst>
            </p:cNvPr>
            <p:cNvSpPr/>
            <p:nvPr/>
          </p:nvSpPr>
          <p:spPr>
            <a:xfrm>
              <a:off x="5070290" y="5479259"/>
              <a:ext cx="1084377" cy="246221"/>
            </a:xfrm>
            <a:prstGeom prst="rect">
              <a:avLst/>
            </a:prstGeom>
          </p:spPr>
          <p:txBody>
            <a:bodyPr wrap="square">
              <a:spAutoFit/>
            </a:bodyPr>
            <a:lstStyle/>
            <a:p>
              <a:pPr algn="r" defTabSz="914126"/>
              <a:r>
                <a:rPr lang="en-IN" sz="1000" b="1" dirty="0">
                  <a:latin typeface="Arial"/>
                  <a:cs typeface="Arial"/>
                </a:rPr>
                <a:t>Bengaluru</a:t>
              </a:r>
              <a:endParaRPr lang="en-US" sz="1000" b="1" dirty="0">
                <a:latin typeface="Arial"/>
                <a:cs typeface="Arial"/>
              </a:endParaRPr>
            </a:p>
          </p:txBody>
        </p:sp>
        <p:sp>
          <p:nvSpPr>
            <p:cNvPr id="64" name="Rectangle 63">
              <a:extLst>
                <a:ext uri="{FF2B5EF4-FFF2-40B4-BE49-F238E27FC236}">
                  <a16:creationId xmlns:a16="http://schemas.microsoft.com/office/drawing/2014/main" id="{B2FA87B6-B3A3-428E-A411-DE9704D04E66}"/>
                </a:ext>
              </a:extLst>
            </p:cNvPr>
            <p:cNvSpPr/>
            <p:nvPr/>
          </p:nvSpPr>
          <p:spPr>
            <a:xfrm>
              <a:off x="5826097" y="4405897"/>
              <a:ext cx="764092" cy="246221"/>
            </a:xfrm>
            <a:prstGeom prst="rect">
              <a:avLst/>
            </a:prstGeom>
          </p:spPr>
          <p:txBody>
            <a:bodyPr wrap="square">
              <a:spAutoFit/>
            </a:bodyPr>
            <a:lstStyle/>
            <a:p>
              <a:pPr defTabSz="897381"/>
              <a:r>
                <a:rPr lang="en-US" sz="1000" b="1" kern="0" dirty="0" err="1">
                  <a:solidFill>
                    <a:srgbClr val="1F497D">
                      <a:lumMod val="50000"/>
                    </a:srgbClr>
                  </a:solidFill>
                  <a:latin typeface="Arial"/>
                  <a:ea typeface="Times New Roman" charset="0"/>
                  <a:cs typeface="Arial"/>
                  <a:sym typeface="Arial"/>
                </a:rPr>
                <a:t>Solapur</a:t>
              </a:r>
              <a:endParaRPr lang="en-US" sz="1000" b="1" kern="0" dirty="0">
                <a:solidFill>
                  <a:srgbClr val="1F497D">
                    <a:lumMod val="50000"/>
                  </a:srgbClr>
                </a:solidFill>
                <a:latin typeface="Arial"/>
                <a:ea typeface="Times New Roman" charset="0"/>
                <a:cs typeface="Arial"/>
                <a:sym typeface="Arial"/>
              </a:endParaRPr>
            </a:p>
          </p:txBody>
        </p:sp>
        <p:sp>
          <p:nvSpPr>
            <p:cNvPr id="65" name="Rectangle 64">
              <a:extLst>
                <a:ext uri="{FF2B5EF4-FFF2-40B4-BE49-F238E27FC236}">
                  <a16:creationId xmlns:a16="http://schemas.microsoft.com/office/drawing/2014/main" id="{57F612C5-8E72-4F58-BA22-CBEBA3FE1A2F}"/>
                </a:ext>
              </a:extLst>
            </p:cNvPr>
            <p:cNvSpPr/>
            <p:nvPr/>
          </p:nvSpPr>
          <p:spPr>
            <a:xfrm>
              <a:off x="6217620" y="4614210"/>
              <a:ext cx="764092" cy="246221"/>
            </a:xfrm>
            <a:prstGeom prst="rect">
              <a:avLst/>
            </a:prstGeom>
          </p:spPr>
          <p:txBody>
            <a:bodyPr wrap="square">
              <a:spAutoFit/>
            </a:bodyPr>
            <a:lstStyle/>
            <a:p>
              <a:pPr defTabSz="897381"/>
              <a:r>
                <a:rPr lang="en-US" sz="1000" b="1" kern="0" dirty="0">
                  <a:solidFill>
                    <a:srgbClr val="1F497D">
                      <a:lumMod val="50000"/>
                    </a:srgbClr>
                  </a:solidFill>
                  <a:latin typeface="Arial"/>
                  <a:ea typeface="Times New Roman" charset="0"/>
                  <a:cs typeface="Arial"/>
                  <a:sym typeface="Arial"/>
                </a:rPr>
                <a:t>Warangal</a:t>
              </a:r>
            </a:p>
          </p:txBody>
        </p:sp>
        <p:sp>
          <p:nvSpPr>
            <p:cNvPr id="66" name="Rectangle 65">
              <a:extLst>
                <a:ext uri="{FF2B5EF4-FFF2-40B4-BE49-F238E27FC236}">
                  <a16:creationId xmlns:a16="http://schemas.microsoft.com/office/drawing/2014/main" id="{8D7F2FF2-16E5-4DDA-B790-17214F515BB5}"/>
                </a:ext>
              </a:extLst>
            </p:cNvPr>
            <p:cNvSpPr/>
            <p:nvPr/>
          </p:nvSpPr>
          <p:spPr>
            <a:xfrm>
              <a:off x="6514373" y="4857367"/>
              <a:ext cx="764092" cy="246221"/>
            </a:xfrm>
            <a:prstGeom prst="rect">
              <a:avLst/>
            </a:prstGeom>
          </p:spPr>
          <p:txBody>
            <a:bodyPr wrap="square">
              <a:spAutoFit/>
            </a:bodyPr>
            <a:lstStyle/>
            <a:p>
              <a:pPr defTabSz="897381"/>
              <a:r>
                <a:rPr lang="en-US" sz="1000" b="1" kern="0" dirty="0">
                  <a:solidFill>
                    <a:srgbClr val="1F497D">
                      <a:lumMod val="50000"/>
                    </a:srgbClr>
                  </a:solidFill>
                  <a:latin typeface="Arial"/>
                  <a:ea typeface="Times New Roman" charset="0"/>
                  <a:cs typeface="Arial"/>
                  <a:sym typeface="Arial"/>
                </a:rPr>
                <a:t>Kakinada</a:t>
              </a:r>
            </a:p>
          </p:txBody>
        </p:sp>
        <p:sp>
          <p:nvSpPr>
            <p:cNvPr id="67" name="Rectangle 66">
              <a:extLst>
                <a:ext uri="{FF2B5EF4-FFF2-40B4-BE49-F238E27FC236}">
                  <a16:creationId xmlns:a16="http://schemas.microsoft.com/office/drawing/2014/main" id="{7C0D03BA-4029-4DB9-B178-77C8B717C94F}"/>
                </a:ext>
              </a:extLst>
            </p:cNvPr>
            <p:cNvSpPr/>
            <p:nvPr/>
          </p:nvSpPr>
          <p:spPr>
            <a:xfrm>
              <a:off x="6438557" y="5411953"/>
              <a:ext cx="764092" cy="246221"/>
            </a:xfrm>
            <a:prstGeom prst="rect">
              <a:avLst/>
            </a:prstGeom>
          </p:spPr>
          <p:txBody>
            <a:bodyPr wrap="square">
              <a:spAutoFit/>
            </a:bodyPr>
            <a:lstStyle/>
            <a:p>
              <a:pPr defTabSz="897381"/>
              <a:r>
                <a:rPr lang="en-US" sz="1000" b="1" kern="0" dirty="0">
                  <a:solidFill>
                    <a:srgbClr val="1F497D">
                      <a:lumMod val="50000"/>
                    </a:srgbClr>
                  </a:solidFill>
                  <a:latin typeface="Arial"/>
                  <a:ea typeface="Times New Roman" charset="0"/>
                  <a:cs typeface="Arial"/>
                  <a:sym typeface="Arial"/>
                </a:rPr>
                <a:t>Chennai</a:t>
              </a:r>
            </a:p>
          </p:txBody>
        </p:sp>
        <p:sp>
          <p:nvSpPr>
            <p:cNvPr id="68" name="Rectangle 67">
              <a:extLst>
                <a:ext uri="{FF2B5EF4-FFF2-40B4-BE49-F238E27FC236}">
                  <a16:creationId xmlns:a16="http://schemas.microsoft.com/office/drawing/2014/main" id="{0F3CDCA0-E178-4117-B543-787F5C8668BB}"/>
                </a:ext>
              </a:extLst>
            </p:cNvPr>
            <p:cNvSpPr/>
            <p:nvPr/>
          </p:nvSpPr>
          <p:spPr>
            <a:xfrm>
              <a:off x="6135836" y="5791045"/>
              <a:ext cx="910015" cy="246221"/>
            </a:xfrm>
            <a:prstGeom prst="rect">
              <a:avLst/>
            </a:prstGeom>
          </p:spPr>
          <p:txBody>
            <a:bodyPr wrap="square">
              <a:spAutoFit/>
            </a:bodyPr>
            <a:lstStyle/>
            <a:p>
              <a:pPr defTabSz="897381"/>
              <a:r>
                <a:rPr lang="en-US" sz="1000" b="1" kern="0" dirty="0">
                  <a:solidFill>
                    <a:srgbClr val="1F497D">
                      <a:lumMod val="50000"/>
                    </a:srgbClr>
                  </a:solidFill>
                  <a:latin typeface="Arial"/>
                  <a:ea typeface="Times New Roman" charset="0"/>
                  <a:cs typeface="Arial"/>
                  <a:sym typeface="Arial"/>
                </a:rPr>
                <a:t>Coimbatore</a:t>
              </a:r>
            </a:p>
          </p:txBody>
        </p:sp>
        <p:sp>
          <p:nvSpPr>
            <p:cNvPr id="69" name="Rectangle 68">
              <a:extLst>
                <a:ext uri="{FF2B5EF4-FFF2-40B4-BE49-F238E27FC236}">
                  <a16:creationId xmlns:a16="http://schemas.microsoft.com/office/drawing/2014/main" id="{C009D828-FCD9-4186-849E-4C9778DB7954}"/>
                </a:ext>
              </a:extLst>
            </p:cNvPr>
            <p:cNvSpPr/>
            <p:nvPr/>
          </p:nvSpPr>
          <p:spPr>
            <a:xfrm>
              <a:off x="4841299" y="5923632"/>
              <a:ext cx="1084377" cy="246221"/>
            </a:xfrm>
            <a:prstGeom prst="rect">
              <a:avLst/>
            </a:prstGeom>
          </p:spPr>
          <p:txBody>
            <a:bodyPr wrap="square">
              <a:spAutoFit/>
            </a:bodyPr>
            <a:lstStyle/>
            <a:p>
              <a:pPr algn="r" defTabSz="914126"/>
              <a:r>
                <a:rPr lang="en-IN" sz="1000" b="1" dirty="0">
                  <a:latin typeface="Arial"/>
                  <a:cs typeface="Arial"/>
                </a:rPr>
                <a:t>Kochi</a:t>
              </a:r>
              <a:endParaRPr lang="en-US" sz="1000" b="1" dirty="0">
                <a:latin typeface="Arial"/>
                <a:cs typeface="Arial"/>
              </a:endParaRPr>
            </a:p>
          </p:txBody>
        </p:sp>
      </p:grpSp>
    </p:spTree>
    <p:extLst>
      <p:ext uri="{BB962C8B-B14F-4D97-AF65-F5344CB8AC3E}">
        <p14:creationId xmlns:p14="http://schemas.microsoft.com/office/powerpoint/2010/main" val="7415622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AutoShape 2" descr="bpct-blend3">
            <a:extLst>
              <a:ext uri="{FF2B5EF4-FFF2-40B4-BE49-F238E27FC236}">
                <a16:creationId xmlns:a16="http://schemas.microsoft.com/office/drawing/2014/main" id="{519EA6EB-1BD1-412A-B86C-B72FBF258A0C}"/>
              </a:ext>
            </a:extLst>
          </p:cNvPr>
          <p:cNvSpPr>
            <a:spLocks noChangeAspect="1" noChangeArrowheads="1"/>
          </p:cNvSpPr>
          <p:nvPr/>
        </p:nvSpPr>
        <p:spPr bwMode="auto">
          <a:xfrm>
            <a:off x="855211" y="1507679"/>
            <a:ext cx="2599184" cy="888534"/>
          </a:xfrm>
          <a:prstGeom prst="roundRect">
            <a:avLst>
              <a:gd name="adj" fmla="val 5958"/>
            </a:avLst>
          </a:prstGeom>
          <a:blipFill dpi="0" rotWithShape="0">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wrap="none" lIns="0" rIns="0" anchor="ct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pPr>
            <a:r>
              <a:rPr lang="en-US" altLang="en-US" dirty="0">
                <a:solidFill>
                  <a:srgbClr val="FFFFFF"/>
                </a:solidFill>
                <a:latin typeface="Calibri" panose="020F0502020204030204" pitchFamily="34" charset="0"/>
              </a:rPr>
              <a:t> </a:t>
            </a:r>
            <a:r>
              <a:rPr lang="en-IN" altLang="en-US" dirty="0">
                <a:solidFill>
                  <a:srgbClr val="FFFFFF"/>
                </a:solidFill>
                <a:latin typeface="Calibri" panose="020F0502020204030204" pitchFamily="34" charset="0"/>
              </a:rPr>
              <a:t>TEC, DOT</a:t>
            </a:r>
            <a:endParaRPr lang="en-US" altLang="en-US" dirty="0">
              <a:solidFill>
                <a:srgbClr val="FFFFFF"/>
              </a:solidFill>
              <a:latin typeface="Calibri" panose="020F0502020204030204" pitchFamily="34" charset="0"/>
            </a:endParaRPr>
          </a:p>
        </p:txBody>
      </p:sp>
      <p:sp>
        <p:nvSpPr>
          <p:cNvPr id="44035" name="Freeform 6" descr="bpct-blend3">
            <a:extLst>
              <a:ext uri="{FF2B5EF4-FFF2-40B4-BE49-F238E27FC236}">
                <a16:creationId xmlns:a16="http://schemas.microsoft.com/office/drawing/2014/main" id="{033898C4-4AE9-4035-8BAB-4A2C498BA0BE}"/>
              </a:ext>
            </a:extLst>
          </p:cNvPr>
          <p:cNvSpPr>
            <a:spLocks noChangeAspect="1"/>
          </p:cNvSpPr>
          <p:nvPr/>
        </p:nvSpPr>
        <p:spPr bwMode="auto">
          <a:xfrm>
            <a:off x="3734936" y="1490670"/>
            <a:ext cx="7299924" cy="904867"/>
          </a:xfrm>
          <a:custGeom>
            <a:avLst/>
            <a:gdLst>
              <a:gd name="T0" fmla="*/ 2147483646 w 1483"/>
              <a:gd name="T1" fmla="*/ 2147483646 h 455"/>
              <a:gd name="T2" fmla="*/ 0 w 1483"/>
              <a:gd name="T3" fmla="*/ 2147483646 h 455"/>
              <a:gd name="T4" fmla="*/ 0 w 1483"/>
              <a:gd name="T5" fmla="*/ 2147483646 h 455"/>
              <a:gd name="T6" fmla="*/ 0 w 1483"/>
              <a:gd name="T7" fmla="*/ 2147483646 h 455"/>
              <a:gd name="T8" fmla="*/ 2147483646 w 1483"/>
              <a:gd name="T9" fmla="*/ 0 h 455"/>
              <a:gd name="T10" fmla="*/ 2147483646 w 1483"/>
              <a:gd name="T11" fmla="*/ 0 h 455"/>
              <a:gd name="T12" fmla="*/ 2147483646 w 1483"/>
              <a:gd name="T13" fmla="*/ 0 h 455"/>
              <a:gd name="T14" fmla="*/ 2147483646 w 1483"/>
              <a:gd name="T15" fmla="*/ 2147483646 h 455"/>
              <a:gd name="T16" fmla="*/ 2147483646 w 1483"/>
              <a:gd name="T17" fmla="*/ 2147483646 h 455"/>
              <a:gd name="T18" fmla="*/ 2147483646 w 1483"/>
              <a:gd name="T19" fmla="*/ 2147483646 h 455"/>
              <a:gd name="T20" fmla="*/ 2147483646 w 1483"/>
              <a:gd name="T21" fmla="*/ 2147483646 h 455"/>
              <a:gd name="T22" fmla="*/ 2147483646 w 1483"/>
              <a:gd name="T23" fmla="*/ 2147483646 h 455"/>
              <a:gd name="T24" fmla="*/ 2147483646 w 1483"/>
              <a:gd name="T25" fmla="*/ 2147483646 h 455"/>
              <a:gd name="T26" fmla="*/ 2147483646 w 1483"/>
              <a:gd name="T27" fmla="*/ 2147483646 h 455"/>
              <a:gd name="T28" fmla="*/ 2147483646 w 1483"/>
              <a:gd name="T29" fmla="*/ 2147483646 h 455"/>
              <a:gd name="T30" fmla="*/ 2147483646 w 1483"/>
              <a:gd name="T31" fmla="*/ 2147483646 h 455"/>
              <a:gd name="T32" fmla="*/ 2147483646 w 1483"/>
              <a:gd name="T33" fmla="*/ 2147483646 h 455"/>
              <a:gd name="T34" fmla="*/ 2147483646 w 1483"/>
              <a:gd name="T35" fmla="*/ 2147483646 h 455"/>
              <a:gd name="T36" fmla="*/ 2147483646 w 1483"/>
              <a:gd name="T37" fmla="*/ 2147483646 h 455"/>
              <a:gd name="T38" fmla="*/ 2147483646 w 1483"/>
              <a:gd name="T39" fmla="*/ 2147483646 h 455"/>
              <a:gd name="T40" fmla="*/ 2147483646 w 1483"/>
              <a:gd name="T41" fmla="*/ 2147483646 h 455"/>
              <a:gd name="T42" fmla="*/ 2147483646 w 1483"/>
              <a:gd name="T43" fmla="*/ 2147483646 h 455"/>
              <a:gd name="T44" fmla="*/ 2147483646 w 1483"/>
              <a:gd name="T45" fmla="*/ 2147483646 h 455"/>
              <a:gd name="T46" fmla="*/ 2147483646 w 1483"/>
              <a:gd name="T47" fmla="*/ 2147483646 h 455"/>
              <a:gd name="T48" fmla="*/ 2147483646 w 1483"/>
              <a:gd name="T49" fmla="*/ 2147483646 h 455"/>
              <a:gd name="T50" fmla="*/ 2147483646 w 1483"/>
              <a:gd name="T51" fmla="*/ 2147483646 h 455"/>
              <a:gd name="T52" fmla="*/ 2147483646 w 1483"/>
              <a:gd name="T53" fmla="*/ 2147483646 h 455"/>
              <a:gd name="T54" fmla="*/ 2147483646 w 1483"/>
              <a:gd name="T55" fmla="*/ 2147483646 h 455"/>
              <a:gd name="T56" fmla="*/ 2147483646 w 1483"/>
              <a:gd name="T57" fmla="*/ 2147483646 h 455"/>
              <a:gd name="T58" fmla="*/ 2147483646 w 1483"/>
              <a:gd name="T59" fmla="*/ 2147483646 h 455"/>
              <a:gd name="T60" fmla="*/ 2147483646 w 1483"/>
              <a:gd name="T61" fmla="*/ 2147483646 h 455"/>
              <a:gd name="T62" fmla="*/ 2147483646 w 1483"/>
              <a:gd name="T63" fmla="*/ 2147483646 h 455"/>
              <a:gd name="T64" fmla="*/ 2147483646 w 1483"/>
              <a:gd name="T65" fmla="*/ 2147483646 h 455"/>
              <a:gd name="T66" fmla="*/ 2147483646 w 1483"/>
              <a:gd name="T67" fmla="*/ 2147483646 h 455"/>
              <a:gd name="T68" fmla="*/ 2147483646 w 1483"/>
              <a:gd name="T69" fmla="*/ 2147483646 h 455"/>
              <a:gd name="T70" fmla="*/ 2147483646 w 1483"/>
              <a:gd name="T71" fmla="*/ 2147483646 h 45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483"/>
              <a:gd name="T109" fmla="*/ 0 h 455"/>
              <a:gd name="T110" fmla="*/ 1483 w 1483"/>
              <a:gd name="T111" fmla="*/ 455 h 45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483" h="455">
                <a:moveTo>
                  <a:pt x="30" y="455"/>
                </a:moveTo>
                <a:cubicBezTo>
                  <a:pt x="13" y="455"/>
                  <a:pt x="0" y="441"/>
                  <a:pt x="0" y="424"/>
                </a:cubicBezTo>
                <a:cubicBezTo>
                  <a:pt x="0" y="424"/>
                  <a:pt x="0" y="424"/>
                  <a:pt x="0" y="424"/>
                </a:cubicBezTo>
                <a:cubicBezTo>
                  <a:pt x="0" y="30"/>
                  <a:pt x="0" y="30"/>
                  <a:pt x="0" y="30"/>
                </a:cubicBezTo>
                <a:cubicBezTo>
                  <a:pt x="0" y="13"/>
                  <a:pt x="13" y="0"/>
                  <a:pt x="30" y="0"/>
                </a:cubicBezTo>
                <a:cubicBezTo>
                  <a:pt x="30" y="0"/>
                  <a:pt x="30" y="0"/>
                  <a:pt x="30" y="0"/>
                </a:cubicBezTo>
                <a:cubicBezTo>
                  <a:pt x="1452" y="0"/>
                  <a:pt x="1452" y="0"/>
                  <a:pt x="1452" y="0"/>
                </a:cubicBezTo>
                <a:cubicBezTo>
                  <a:pt x="1469" y="0"/>
                  <a:pt x="1483" y="13"/>
                  <a:pt x="1483" y="30"/>
                </a:cubicBezTo>
                <a:cubicBezTo>
                  <a:pt x="1483" y="30"/>
                  <a:pt x="1483" y="30"/>
                  <a:pt x="1483" y="30"/>
                </a:cubicBezTo>
                <a:cubicBezTo>
                  <a:pt x="1483" y="52"/>
                  <a:pt x="1483" y="52"/>
                  <a:pt x="1483" y="52"/>
                </a:cubicBezTo>
                <a:cubicBezTo>
                  <a:pt x="1483" y="57"/>
                  <a:pt x="1479" y="60"/>
                  <a:pt x="1475" y="60"/>
                </a:cubicBezTo>
                <a:cubicBezTo>
                  <a:pt x="1475" y="60"/>
                  <a:pt x="1475" y="60"/>
                  <a:pt x="1475" y="60"/>
                </a:cubicBezTo>
                <a:cubicBezTo>
                  <a:pt x="1470" y="60"/>
                  <a:pt x="1467" y="57"/>
                  <a:pt x="1467" y="52"/>
                </a:cubicBezTo>
                <a:cubicBezTo>
                  <a:pt x="1467" y="52"/>
                  <a:pt x="1467" y="52"/>
                  <a:pt x="1467" y="52"/>
                </a:cubicBezTo>
                <a:cubicBezTo>
                  <a:pt x="1467" y="30"/>
                  <a:pt x="1467" y="30"/>
                  <a:pt x="1467" y="30"/>
                </a:cubicBezTo>
                <a:cubicBezTo>
                  <a:pt x="1467" y="22"/>
                  <a:pt x="1460" y="16"/>
                  <a:pt x="1452" y="16"/>
                </a:cubicBezTo>
                <a:cubicBezTo>
                  <a:pt x="1452" y="16"/>
                  <a:pt x="1452" y="16"/>
                  <a:pt x="1452" y="16"/>
                </a:cubicBezTo>
                <a:cubicBezTo>
                  <a:pt x="30" y="16"/>
                  <a:pt x="30" y="16"/>
                  <a:pt x="30" y="16"/>
                </a:cubicBezTo>
                <a:cubicBezTo>
                  <a:pt x="22" y="16"/>
                  <a:pt x="16" y="22"/>
                  <a:pt x="16" y="30"/>
                </a:cubicBezTo>
                <a:cubicBezTo>
                  <a:pt x="16" y="30"/>
                  <a:pt x="16" y="30"/>
                  <a:pt x="16" y="30"/>
                </a:cubicBezTo>
                <a:cubicBezTo>
                  <a:pt x="16" y="424"/>
                  <a:pt x="16" y="424"/>
                  <a:pt x="16" y="424"/>
                </a:cubicBezTo>
                <a:cubicBezTo>
                  <a:pt x="16" y="432"/>
                  <a:pt x="22" y="439"/>
                  <a:pt x="30" y="439"/>
                </a:cubicBezTo>
                <a:cubicBezTo>
                  <a:pt x="30" y="439"/>
                  <a:pt x="30" y="439"/>
                  <a:pt x="30" y="439"/>
                </a:cubicBezTo>
                <a:cubicBezTo>
                  <a:pt x="1452" y="439"/>
                  <a:pt x="1452" y="439"/>
                  <a:pt x="1452" y="439"/>
                </a:cubicBezTo>
                <a:cubicBezTo>
                  <a:pt x="1460" y="439"/>
                  <a:pt x="1467" y="432"/>
                  <a:pt x="1467" y="424"/>
                </a:cubicBezTo>
                <a:cubicBezTo>
                  <a:pt x="1467" y="424"/>
                  <a:pt x="1467" y="424"/>
                  <a:pt x="1467" y="424"/>
                </a:cubicBezTo>
                <a:cubicBezTo>
                  <a:pt x="1467" y="82"/>
                  <a:pt x="1467" y="82"/>
                  <a:pt x="1467" y="82"/>
                </a:cubicBezTo>
                <a:cubicBezTo>
                  <a:pt x="1467" y="82"/>
                  <a:pt x="1467" y="82"/>
                  <a:pt x="1467" y="82"/>
                </a:cubicBezTo>
                <a:cubicBezTo>
                  <a:pt x="1467" y="77"/>
                  <a:pt x="1470" y="74"/>
                  <a:pt x="1475" y="74"/>
                </a:cubicBezTo>
                <a:cubicBezTo>
                  <a:pt x="1475" y="74"/>
                  <a:pt x="1475" y="74"/>
                  <a:pt x="1475" y="74"/>
                </a:cubicBezTo>
                <a:cubicBezTo>
                  <a:pt x="1479" y="74"/>
                  <a:pt x="1483" y="77"/>
                  <a:pt x="1483" y="82"/>
                </a:cubicBezTo>
                <a:cubicBezTo>
                  <a:pt x="1483" y="82"/>
                  <a:pt x="1483" y="82"/>
                  <a:pt x="1483" y="82"/>
                </a:cubicBezTo>
                <a:cubicBezTo>
                  <a:pt x="1483" y="424"/>
                  <a:pt x="1483" y="424"/>
                  <a:pt x="1483" y="424"/>
                </a:cubicBezTo>
                <a:cubicBezTo>
                  <a:pt x="1483" y="441"/>
                  <a:pt x="1469" y="455"/>
                  <a:pt x="1452" y="455"/>
                </a:cubicBezTo>
                <a:cubicBezTo>
                  <a:pt x="1452" y="455"/>
                  <a:pt x="1452" y="455"/>
                  <a:pt x="1452" y="455"/>
                </a:cubicBezTo>
                <a:cubicBezTo>
                  <a:pt x="30" y="455"/>
                  <a:pt x="30" y="455"/>
                  <a:pt x="30" y="455"/>
                </a:cubicBezTo>
                <a:close/>
              </a:path>
            </a:pathLst>
          </a:custGeom>
          <a:blipFill dpi="0" rotWithShape="0">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126000" tIns="82800" rIns="126000"/>
          <a:lstStyle>
            <a:lvl1pPr marL="120650" indent="-120650">
              <a:defRPr sz="2400">
                <a:solidFill>
                  <a:schemeClr val="tx1"/>
                </a:solidFill>
                <a:latin typeface="Times New Roman" panose="02020603050405020304" pitchFamily="18" charset="0"/>
                <a:cs typeface="Arial" panose="020B0604020202020204" pitchFamily="34" charset="0"/>
              </a:defRPr>
            </a:lvl1pPr>
            <a:lvl2pPr marL="577850" indent="-120650">
              <a:defRPr sz="2400">
                <a:solidFill>
                  <a:schemeClr val="tx1"/>
                </a:solidFill>
                <a:latin typeface="Times New Roman" panose="02020603050405020304" pitchFamily="18" charset="0"/>
                <a:cs typeface="Arial" panose="020B0604020202020204" pitchFamily="34" charset="0"/>
              </a:defRPr>
            </a:lvl2pPr>
            <a:lvl3pPr marL="1035050" indent="-12065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nSpc>
                <a:spcPts val="1700"/>
              </a:lnSpc>
              <a:spcBef>
                <a:spcPct val="20000"/>
              </a:spcBef>
              <a:buClr>
                <a:schemeClr val="hlink"/>
              </a:buClr>
              <a:buFont typeface="Arial" panose="020B0604020202020204" pitchFamily="34" charset="0"/>
              <a:buChar char="›"/>
            </a:pPr>
            <a:r>
              <a:rPr lang="en-IN" altLang="en-US" sz="1400" dirty="0">
                <a:solidFill>
                  <a:schemeClr val="tx2"/>
                </a:solidFill>
                <a:latin typeface="Century Gothic" panose="020B0502020202020204" pitchFamily="34" charset="0"/>
              </a:rPr>
              <a:t>Reference framework for Indian Smart cities</a:t>
            </a:r>
          </a:p>
          <a:p>
            <a:pPr>
              <a:lnSpc>
                <a:spcPts val="1700"/>
              </a:lnSpc>
              <a:spcBef>
                <a:spcPct val="20000"/>
              </a:spcBef>
              <a:buClr>
                <a:schemeClr val="hlink"/>
              </a:buClr>
              <a:buFont typeface="Arial" panose="020B0604020202020204" pitchFamily="34" charset="0"/>
              <a:buChar char="›"/>
            </a:pPr>
            <a:r>
              <a:rPr lang="en-IN" altLang="en-US" sz="1400" dirty="0">
                <a:solidFill>
                  <a:schemeClr val="tx2"/>
                </a:solidFill>
                <a:latin typeface="Century Gothic" panose="020B0502020202020204" pitchFamily="34" charset="0"/>
              </a:rPr>
              <a:t>(Technical Specification of) Smart City Data Model </a:t>
            </a:r>
          </a:p>
          <a:p>
            <a:pPr>
              <a:lnSpc>
                <a:spcPts val="1700"/>
              </a:lnSpc>
              <a:spcBef>
                <a:spcPct val="20000"/>
              </a:spcBef>
              <a:buClr>
                <a:schemeClr val="hlink"/>
              </a:buClr>
              <a:buFont typeface="Arial" panose="020B0604020202020204" pitchFamily="34" charset="0"/>
              <a:buChar char="›"/>
            </a:pPr>
            <a:r>
              <a:rPr lang="en-IN" altLang="en-US" sz="1400" dirty="0">
                <a:solidFill>
                  <a:schemeClr val="tx2"/>
                </a:solidFill>
                <a:latin typeface="Century Gothic" panose="020B0502020202020204" pitchFamily="34" charset="0"/>
              </a:rPr>
              <a:t>(General characteristics of) City Planning &amp; Assistance Tools </a:t>
            </a:r>
            <a:endParaRPr lang="en-US" altLang="en-US" sz="1400" dirty="0">
              <a:solidFill>
                <a:schemeClr val="tx2"/>
              </a:solidFill>
              <a:latin typeface="Century Gothic" panose="020B0502020202020204" pitchFamily="34" charset="0"/>
            </a:endParaRPr>
          </a:p>
        </p:txBody>
      </p:sp>
      <p:sp>
        <p:nvSpPr>
          <p:cNvPr id="44036" name="Rectangle 8">
            <a:extLst>
              <a:ext uri="{FF2B5EF4-FFF2-40B4-BE49-F238E27FC236}">
                <a16:creationId xmlns:a16="http://schemas.microsoft.com/office/drawing/2014/main" id="{5CCCC3E3-C508-4C27-9DA6-AD4FAD7169FC}"/>
              </a:ext>
            </a:extLst>
          </p:cNvPr>
          <p:cNvSpPr>
            <a:spLocks noGrp="1" noChangeArrowheads="1"/>
          </p:cNvSpPr>
          <p:nvPr>
            <p:ph type="title" idx="4294967295"/>
          </p:nvPr>
        </p:nvSpPr>
        <p:spPr>
          <a:xfrm>
            <a:off x="743289" y="0"/>
            <a:ext cx="10705421" cy="1066800"/>
          </a:xfrm>
          <a:ln/>
          <a:extLs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lIns="91440" tIns="45720" rIns="91440" bIns="45720" rtlCol="0" anchor="ctr">
            <a:normAutofit fontScale="90000"/>
          </a:bodyPr>
          <a:lstStyle/>
          <a:p>
            <a:r>
              <a:rPr lang="en-IN" altLang="en-US" b="1" dirty="0">
                <a:solidFill>
                  <a:schemeClr val="tx2"/>
                </a:solidFill>
                <a:effectLst>
                  <a:outerShdw blurRad="38100" dist="38100" dir="2700000" algn="tl">
                    <a:srgbClr val="000000">
                      <a:alpha val="43137"/>
                    </a:srgbClr>
                  </a:outerShdw>
                </a:effectLst>
              </a:rPr>
              <a:t>Smart Cities – ICT/IoT Standardization: WIP</a:t>
            </a:r>
          </a:p>
        </p:txBody>
      </p:sp>
      <p:sp>
        <p:nvSpPr>
          <p:cNvPr id="13" name="AutoShape 2" descr="bpct-blend3">
            <a:extLst>
              <a:ext uri="{FF2B5EF4-FFF2-40B4-BE49-F238E27FC236}">
                <a16:creationId xmlns:a16="http://schemas.microsoft.com/office/drawing/2014/main" id="{8334967B-FC64-4CEE-89B4-0DCD5208B30E}"/>
              </a:ext>
            </a:extLst>
          </p:cNvPr>
          <p:cNvSpPr>
            <a:spLocks noChangeAspect="1" noChangeArrowheads="1"/>
          </p:cNvSpPr>
          <p:nvPr/>
        </p:nvSpPr>
        <p:spPr bwMode="auto">
          <a:xfrm>
            <a:off x="860650" y="2525498"/>
            <a:ext cx="2599184" cy="888534"/>
          </a:xfrm>
          <a:prstGeom prst="roundRect">
            <a:avLst>
              <a:gd name="adj" fmla="val 5958"/>
            </a:avLst>
          </a:prstGeom>
          <a:blipFill dpi="0" rotWithShape="0">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wrap="none" lIns="0" rIns="0" anchor="ct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pPr>
            <a:r>
              <a:rPr lang="en-US" altLang="en-US" dirty="0">
                <a:solidFill>
                  <a:srgbClr val="FFFFFF"/>
                </a:solidFill>
                <a:latin typeface="Calibri" panose="020F0502020204030204" pitchFamily="34" charset="0"/>
              </a:rPr>
              <a:t> </a:t>
            </a:r>
            <a:r>
              <a:rPr lang="en-IN" altLang="en-US" dirty="0">
                <a:solidFill>
                  <a:srgbClr val="FFFFFF"/>
                </a:solidFill>
                <a:latin typeface="Calibri" panose="020F0502020204030204" pitchFamily="34" charset="0"/>
              </a:rPr>
              <a:t>BIS</a:t>
            </a:r>
            <a:endParaRPr lang="en-US" altLang="en-US" dirty="0">
              <a:solidFill>
                <a:srgbClr val="FFFFFF"/>
              </a:solidFill>
              <a:latin typeface="Calibri" panose="020F0502020204030204" pitchFamily="34" charset="0"/>
            </a:endParaRPr>
          </a:p>
        </p:txBody>
      </p:sp>
      <p:sp>
        <p:nvSpPr>
          <p:cNvPr id="14" name="Freeform 6" descr="bpct-blend3">
            <a:extLst>
              <a:ext uri="{FF2B5EF4-FFF2-40B4-BE49-F238E27FC236}">
                <a16:creationId xmlns:a16="http://schemas.microsoft.com/office/drawing/2014/main" id="{71112057-5298-409D-91BA-26ED90F9496E}"/>
              </a:ext>
            </a:extLst>
          </p:cNvPr>
          <p:cNvSpPr>
            <a:spLocks noChangeAspect="1"/>
          </p:cNvSpPr>
          <p:nvPr/>
        </p:nvSpPr>
        <p:spPr bwMode="auto">
          <a:xfrm>
            <a:off x="3740375" y="2508489"/>
            <a:ext cx="7299924" cy="904867"/>
          </a:xfrm>
          <a:custGeom>
            <a:avLst/>
            <a:gdLst>
              <a:gd name="T0" fmla="*/ 2147483646 w 1483"/>
              <a:gd name="T1" fmla="*/ 2147483646 h 455"/>
              <a:gd name="T2" fmla="*/ 0 w 1483"/>
              <a:gd name="T3" fmla="*/ 2147483646 h 455"/>
              <a:gd name="T4" fmla="*/ 0 w 1483"/>
              <a:gd name="T5" fmla="*/ 2147483646 h 455"/>
              <a:gd name="T6" fmla="*/ 0 w 1483"/>
              <a:gd name="T7" fmla="*/ 2147483646 h 455"/>
              <a:gd name="T8" fmla="*/ 2147483646 w 1483"/>
              <a:gd name="T9" fmla="*/ 0 h 455"/>
              <a:gd name="T10" fmla="*/ 2147483646 w 1483"/>
              <a:gd name="T11" fmla="*/ 0 h 455"/>
              <a:gd name="T12" fmla="*/ 2147483646 w 1483"/>
              <a:gd name="T13" fmla="*/ 0 h 455"/>
              <a:gd name="T14" fmla="*/ 2147483646 w 1483"/>
              <a:gd name="T15" fmla="*/ 2147483646 h 455"/>
              <a:gd name="T16" fmla="*/ 2147483646 w 1483"/>
              <a:gd name="T17" fmla="*/ 2147483646 h 455"/>
              <a:gd name="T18" fmla="*/ 2147483646 w 1483"/>
              <a:gd name="T19" fmla="*/ 2147483646 h 455"/>
              <a:gd name="T20" fmla="*/ 2147483646 w 1483"/>
              <a:gd name="T21" fmla="*/ 2147483646 h 455"/>
              <a:gd name="T22" fmla="*/ 2147483646 w 1483"/>
              <a:gd name="T23" fmla="*/ 2147483646 h 455"/>
              <a:gd name="T24" fmla="*/ 2147483646 w 1483"/>
              <a:gd name="T25" fmla="*/ 2147483646 h 455"/>
              <a:gd name="T26" fmla="*/ 2147483646 w 1483"/>
              <a:gd name="T27" fmla="*/ 2147483646 h 455"/>
              <a:gd name="T28" fmla="*/ 2147483646 w 1483"/>
              <a:gd name="T29" fmla="*/ 2147483646 h 455"/>
              <a:gd name="T30" fmla="*/ 2147483646 w 1483"/>
              <a:gd name="T31" fmla="*/ 2147483646 h 455"/>
              <a:gd name="T32" fmla="*/ 2147483646 w 1483"/>
              <a:gd name="T33" fmla="*/ 2147483646 h 455"/>
              <a:gd name="T34" fmla="*/ 2147483646 w 1483"/>
              <a:gd name="T35" fmla="*/ 2147483646 h 455"/>
              <a:gd name="T36" fmla="*/ 2147483646 w 1483"/>
              <a:gd name="T37" fmla="*/ 2147483646 h 455"/>
              <a:gd name="T38" fmla="*/ 2147483646 w 1483"/>
              <a:gd name="T39" fmla="*/ 2147483646 h 455"/>
              <a:gd name="T40" fmla="*/ 2147483646 w 1483"/>
              <a:gd name="T41" fmla="*/ 2147483646 h 455"/>
              <a:gd name="T42" fmla="*/ 2147483646 w 1483"/>
              <a:gd name="T43" fmla="*/ 2147483646 h 455"/>
              <a:gd name="T44" fmla="*/ 2147483646 w 1483"/>
              <a:gd name="T45" fmla="*/ 2147483646 h 455"/>
              <a:gd name="T46" fmla="*/ 2147483646 w 1483"/>
              <a:gd name="T47" fmla="*/ 2147483646 h 455"/>
              <a:gd name="T48" fmla="*/ 2147483646 w 1483"/>
              <a:gd name="T49" fmla="*/ 2147483646 h 455"/>
              <a:gd name="T50" fmla="*/ 2147483646 w 1483"/>
              <a:gd name="T51" fmla="*/ 2147483646 h 455"/>
              <a:gd name="T52" fmla="*/ 2147483646 w 1483"/>
              <a:gd name="T53" fmla="*/ 2147483646 h 455"/>
              <a:gd name="T54" fmla="*/ 2147483646 w 1483"/>
              <a:gd name="T55" fmla="*/ 2147483646 h 455"/>
              <a:gd name="T56" fmla="*/ 2147483646 w 1483"/>
              <a:gd name="T57" fmla="*/ 2147483646 h 455"/>
              <a:gd name="T58" fmla="*/ 2147483646 w 1483"/>
              <a:gd name="T59" fmla="*/ 2147483646 h 455"/>
              <a:gd name="T60" fmla="*/ 2147483646 w 1483"/>
              <a:gd name="T61" fmla="*/ 2147483646 h 455"/>
              <a:gd name="T62" fmla="*/ 2147483646 w 1483"/>
              <a:gd name="T63" fmla="*/ 2147483646 h 455"/>
              <a:gd name="T64" fmla="*/ 2147483646 w 1483"/>
              <a:gd name="T65" fmla="*/ 2147483646 h 455"/>
              <a:gd name="T66" fmla="*/ 2147483646 w 1483"/>
              <a:gd name="T67" fmla="*/ 2147483646 h 455"/>
              <a:gd name="T68" fmla="*/ 2147483646 w 1483"/>
              <a:gd name="T69" fmla="*/ 2147483646 h 455"/>
              <a:gd name="T70" fmla="*/ 2147483646 w 1483"/>
              <a:gd name="T71" fmla="*/ 2147483646 h 45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483"/>
              <a:gd name="T109" fmla="*/ 0 h 455"/>
              <a:gd name="T110" fmla="*/ 1483 w 1483"/>
              <a:gd name="T111" fmla="*/ 455 h 45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483" h="455">
                <a:moveTo>
                  <a:pt x="30" y="455"/>
                </a:moveTo>
                <a:cubicBezTo>
                  <a:pt x="13" y="455"/>
                  <a:pt x="0" y="441"/>
                  <a:pt x="0" y="424"/>
                </a:cubicBezTo>
                <a:cubicBezTo>
                  <a:pt x="0" y="424"/>
                  <a:pt x="0" y="424"/>
                  <a:pt x="0" y="424"/>
                </a:cubicBezTo>
                <a:cubicBezTo>
                  <a:pt x="0" y="30"/>
                  <a:pt x="0" y="30"/>
                  <a:pt x="0" y="30"/>
                </a:cubicBezTo>
                <a:cubicBezTo>
                  <a:pt x="0" y="13"/>
                  <a:pt x="13" y="0"/>
                  <a:pt x="30" y="0"/>
                </a:cubicBezTo>
                <a:cubicBezTo>
                  <a:pt x="30" y="0"/>
                  <a:pt x="30" y="0"/>
                  <a:pt x="30" y="0"/>
                </a:cubicBezTo>
                <a:cubicBezTo>
                  <a:pt x="1452" y="0"/>
                  <a:pt x="1452" y="0"/>
                  <a:pt x="1452" y="0"/>
                </a:cubicBezTo>
                <a:cubicBezTo>
                  <a:pt x="1469" y="0"/>
                  <a:pt x="1483" y="13"/>
                  <a:pt x="1483" y="30"/>
                </a:cubicBezTo>
                <a:cubicBezTo>
                  <a:pt x="1483" y="30"/>
                  <a:pt x="1483" y="30"/>
                  <a:pt x="1483" y="30"/>
                </a:cubicBezTo>
                <a:cubicBezTo>
                  <a:pt x="1483" y="52"/>
                  <a:pt x="1483" y="52"/>
                  <a:pt x="1483" y="52"/>
                </a:cubicBezTo>
                <a:cubicBezTo>
                  <a:pt x="1483" y="57"/>
                  <a:pt x="1479" y="60"/>
                  <a:pt x="1475" y="60"/>
                </a:cubicBezTo>
                <a:cubicBezTo>
                  <a:pt x="1475" y="60"/>
                  <a:pt x="1475" y="60"/>
                  <a:pt x="1475" y="60"/>
                </a:cubicBezTo>
                <a:cubicBezTo>
                  <a:pt x="1470" y="60"/>
                  <a:pt x="1467" y="57"/>
                  <a:pt x="1467" y="52"/>
                </a:cubicBezTo>
                <a:cubicBezTo>
                  <a:pt x="1467" y="52"/>
                  <a:pt x="1467" y="52"/>
                  <a:pt x="1467" y="52"/>
                </a:cubicBezTo>
                <a:cubicBezTo>
                  <a:pt x="1467" y="30"/>
                  <a:pt x="1467" y="30"/>
                  <a:pt x="1467" y="30"/>
                </a:cubicBezTo>
                <a:cubicBezTo>
                  <a:pt x="1467" y="22"/>
                  <a:pt x="1460" y="16"/>
                  <a:pt x="1452" y="16"/>
                </a:cubicBezTo>
                <a:cubicBezTo>
                  <a:pt x="1452" y="16"/>
                  <a:pt x="1452" y="16"/>
                  <a:pt x="1452" y="16"/>
                </a:cubicBezTo>
                <a:cubicBezTo>
                  <a:pt x="30" y="16"/>
                  <a:pt x="30" y="16"/>
                  <a:pt x="30" y="16"/>
                </a:cubicBezTo>
                <a:cubicBezTo>
                  <a:pt x="22" y="16"/>
                  <a:pt x="16" y="22"/>
                  <a:pt x="16" y="30"/>
                </a:cubicBezTo>
                <a:cubicBezTo>
                  <a:pt x="16" y="30"/>
                  <a:pt x="16" y="30"/>
                  <a:pt x="16" y="30"/>
                </a:cubicBezTo>
                <a:cubicBezTo>
                  <a:pt x="16" y="424"/>
                  <a:pt x="16" y="424"/>
                  <a:pt x="16" y="424"/>
                </a:cubicBezTo>
                <a:cubicBezTo>
                  <a:pt x="16" y="432"/>
                  <a:pt x="22" y="439"/>
                  <a:pt x="30" y="439"/>
                </a:cubicBezTo>
                <a:cubicBezTo>
                  <a:pt x="30" y="439"/>
                  <a:pt x="30" y="439"/>
                  <a:pt x="30" y="439"/>
                </a:cubicBezTo>
                <a:cubicBezTo>
                  <a:pt x="1452" y="439"/>
                  <a:pt x="1452" y="439"/>
                  <a:pt x="1452" y="439"/>
                </a:cubicBezTo>
                <a:cubicBezTo>
                  <a:pt x="1460" y="439"/>
                  <a:pt x="1467" y="432"/>
                  <a:pt x="1467" y="424"/>
                </a:cubicBezTo>
                <a:cubicBezTo>
                  <a:pt x="1467" y="424"/>
                  <a:pt x="1467" y="424"/>
                  <a:pt x="1467" y="424"/>
                </a:cubicBezTo>
                <a:cubicBezTo>
                  <a:pt x="1467" y="82"/>
                  <a:pt x="1467" y="82"/>
                  <a:pt x="1467" y="82"/>
                </a:cubicBezTo>
                <a:cubicBezTo>
                  <a:pt x="1467" y="82"/>
                  <a:pt x="1467" y="82"/>
                  <a:pt x="1467" y="82"/>
                </a:cubicBezTo>
                <a:cubicBezTo>
                  <a:pt x="1467" y="77"/>
                  <a:pt x="1470" y="74"/>
                  <a:pt x="1475" y="74"/>
                </a:cubicBezTo>
                <a:cubicBezTo>
                  <a:pt x="1475" y="74"/>
                  <a:pt x="1475" y="74"/>
                  <a:pt x="1475" y="74"/>
                </a:cubicBezTo>
                <a:cubicBezTo>
                  <a:pt x="1479" y="74"/>
                  <a:pt x="1483" y="77"/>
                  <a:pt x="1483" y="82"/>
                </a:cubicBezTo>
                <a:cubicBezTo>
                  <a:pt x="1483" y="82"/>
                  <a:pt x="1483" y="82"/>
                  <a:pt x="1483" y="82"/>
                </a:cubicBezTo>
                <a:cubicBezTo>
                  <a:pt x="1483" y="424"/>
                  <a:pt x="1483" y="424"/>
                  <a:pt x="1483" y="424"/>
                </a:cubicBezTo>
                <a:cubicBezTo>
                  <a:pt x="1483" y="441"/>
                  <a:pt x="1469" y="455"/>
                  <a:pt x="1452" y="455"/>
                </a:cubicBezTo>
                <a:cubicBezTo>
                  <a:pt x="1452" y="455"/>
                  <a:pt x="1452" y="455"/>
                  <a:pt x="1452" y="455"/>
                </a:cubicBezTo>
                <a:cubicBezTo>
                  <a:pt x="30" y="455"/>
                  <a:pt x="30" y="455"/>
                  <a:pt x="30" y="455"/>
                </a:cubicBezTo>
                <a:close/>
              </a:path>
            </a:pathLst>
          </a:custGeom>
          <a:blipFill dpi="0" rotWithShape="0">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126000" tIns="82800" rIns="126000"/>
          <a:lstStyle>
            <a:lvl1pPr marL="120650" indent="-120650">
              <a:defRPr sz="2400">
                <a:solidFill>
                  <a:schemeClr val="tx1"/>
                </a:solidFill>
                <a:latin typeface="Times New Roman" panose="02020603050405020304" pitchFamily="18" charset="0"/>
                <a:cs typeface="Arial" panose="020B0604020202020204" pitchFamily="34" charset="0"/>
              </a:defRPr>
            </a:lvl1pPr>
            <a:lvl2pPr marL="577850" indent="-120650">
              <a:defRPr sz="2400">
                <a:solidFill>
                  <a:schemeClr val="tx1"/>
                </a:solidFill>
                <a:latin typeface="Times New Roman" panose="02020603050405020304" pitchFamily="18" charset="0"/>
                <a:cs typeface="Arial" panose="020B0604020202020204" pitchFamily="34" charset="0"/>
              </a:defRPr>
            </a:lvl2pPr>
            <a:lvl3pPr marL="1035050" indent="-12065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nSpc>
                <a:spcPts val="1700"/>
              </a:lnSpc>
              <a:spcBef>
                <a:spcPct val="20000"/>
              </a:spcBef>
              <a:buClr>
                <a:schemeClr val="hlink"/>
              </a:buClr>
              <a:buFont typeface="Arial" panose="020B0604020202020204" pitchFamily="34" charset="0"/>
              <a:buChar char="›"/>
            </a:pPr>
            <a:r>
              <a:rPr lang="en-IN" altLang="en-US" sz="1400" dirty="0">
                <a:solidFill>
                  <a:schemeClr val="tx2"/>
                </a:solidFill>
                <a:latin typeface="Century Gothic" panose="020B0502020202020204" pitchFamily="34" charset="0"/>
              </a:rPr>
              <a:t>Smart City Proposals Review &amp; identifying pain points and gap areas (ICT).</a:t>
            </a:r>
          </a:p>
          <a:p>
            <a:pPr>
              <a:lnSpc>
                <a:spcPts val="1700"/>
              </a:lnSpc>
              <a:spcBef>
                <a:spcPct val="20000"/>
              </a:spcBef>
              <a:buClr>
                <a:schemeClr val="hlink"/>
              </a:buClr>
              <a:buFont typeface="Arial" panose="020B0604020202020204" pitchFamily="34" charset="0"/>
              <a:buChar char="›"/>
            </a:pPr>
            <a:r>
              <a:rPr lang="en-IN" altLang="en-US" sz="1400" dirty="0">
                <a:solidFill>
                  <a:schemeClr val="tx2"/>
                </a:solidFill>
                <a:latin typeface="Century Gothic" panose="020B0502020202020204" pitchFamily="34" charset="0"/>
              </a:rPr>
              <a:t>ICT Reference Architecture &amp; Framework for Smart Infrastructure</a:t>
            </a:r>
          </a:p>
          <a:p>
            <a:pPr>
              <a:lnSpc>
                <a:spcPts val="1700"/>
              </a:lnSpc>
              <a:spcBef>
                <a:spcPct val="20000"/>
              </a:spcBef>
              <a:buClr>
                <a:schemeClr val="hlink"/>
              </a:buClr>
              <a:buFont typeface="Arial" panose="020B0604020202020204" pitchFamily="34" charset="0"/>
              <a:buChar char="›"/>
            </a:pPr>
            <a:r>
              <a:rPr lang="en-IN" altLang="en-US" sz="1400" dirty="0">
                <a:solidFill>
                  <a:schemeClr val="tx2"/>
                </a:solidFill>
                <a:latin typeface="Century Gothic" panose="020B0502020202020204" pitchFamily="34" charset="0"/>
              </a:rPr>
              <a:t>Communication Architecture </a:t>
            </a:r>
          </a:p>
        </p:txBody>
      </p:sp>
      <p:sp>
        <p:nvSpPr>
          <p:cNvPr id="15" name="AutoShape 2" descr="bpct-blend3">
            <a:extLst>
              <a:ext uri="{FF2B5EF4-FFF2-40B4-BE49-F238E27FC236}">
                <a16:creationId xmlns:a16="http://schemas.microsoft.com/office/drawing/2014/main" id="{EFF8492F-53D9-4D50-8E4F-1457C878C77C}"/>
              </a:ext>
            </a:extLst>
          </p:cNvPr>
          <p:cNvSpPr>
            <a:spLocks noChangeAspect="1" noChangeArrowheads="1"/>
          </p:cNvSpPr>
          <p:nvPr/>
        </p:nvSpPr>
        <p:spPr bwMode="auto">
          <a:xfrm>
            <a:off x="860650" y="3554199"/>
            <a:ext cx="2599184" cy="888534"/>
          </a:xfrm>
          <a:prstGeom prst="roundRect">
            <a:avLst>
              <a:gd name="adj" fmla="val 5958"/>
            </a:avLst>
          </a:prstGeom>
          <a:blipFill dpi="0" rotWithShape="0">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wrap="none" lIns="0" rIns="0" anchor="ct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pPr>
            <a:r>
              <a:rPr lang="en-US" altLang="en-US" dirty="0">
                <a:solidFill>
                  <a:srgbClr val="FFFFFF"/>
                </a:solidFill>
                <a:latin typeface="Calibri" panose="020F0502020204030204" pitchFamily="34" charset="0"/>
              </a:rPr>
              <a:t> </a:t>
            </a:r>
            <a:r>
              <a:rPr lang="en-IN" altLang="en-US" dirty="0">
                <a:solidFill>
                  <a:srgbClr val="FFFFFF"/>
                </a:solidFill>
                <a:latin typeface="Calibri" panose="020F0502020204030204" pitchFamily="34" charset="0"/>
              </a:rPr>
              <a:t>TSDSI</a:t>
            </a:r>
            <a:endParaRPr lang="en-US" altLang="en-US" dirty="0">
              <a:solidFill>
                <a:srgbClr val="FFFFFF"/>
              </a:solidFill>
              <a:latin typeface="Calibri" panose="020F0502020204030204" pitchFamily="34" charset="0"/>
            </a:endParaRPr>
          </a:p>
        </p:txBody>
      </p:sp>
      <p:sp>
        <p:nvSpPr>
          <p:cNvPr id="16" name="Freeform 6" descr="bpct-blend3">
            <a:extLst>
              <a:ext uri="{FF2B5EF4-FFF2-40B4-BE49-F238E27FC236}">
                <a16:creationId xmlns:a16="http://schemas.microsoft.com/office/drawing/2014/main" id="{0FE447CC-9CB0-4BDF-AFDE-7B1AC4F562D9}"/>
              </a:ext>
            </a:extLst>
          </p:cNvPr>
          <p:cNvSpPr>
            <a:spLocks noChangeAspect="1"/>
          </p:cNvSpPr>
          <p:nvPr/>
        </p:nvSpPr>
        <p:spPr bwMode="auto">
          <a:xfrm>
            <a:off x="3740375" y="3537190"/>
            <a:ext cx="7299924" cy="904867"/>
          </a:xfrm>
          <a:custGeom>
            <a:avLst/>
            <a:gdLst>
              <a:gd name="T0" fmla="*/ 2147483646 w 1483"/>
              <a:gd name="T1" fmla="*/ 2147483646 h 455"/>
              <a:gd name="T2" fmla="*/ 0 w 1483"/>
              <a:gd name="T3" fmla="*/ 2147483646 h 455"/>
              <a:gd name="T4" fmla="*/ 0 w 1483"/>
              <a:gd name="T5" fmla="*/ 2147483646 h 455"/>
              <a:gd name="T6" fmla="*/ 0 w 1483"/>
              <a:gd name="T7" fmla="*/ 2147483646 h 455"/>
              <a:gd name="T8" fmla="*/ 2147483646 w 1483"/>
              <a:gd name="T9" fmla="*/ 0 h 455"/>
              <a:gd name="T10" fmla="*/ 2147483646 w 1483"/>
              <a:gd name="T11" fmla="*/ 0 h 455"/>
              <a:gd name="T12" fmla="*/ 2147483646 w 1483"/>
              <a:gd name="T13" fmla="*/ 0 h 455"/>
              <a:gd name="T14" fmla="*/ 2147483646 w 1483"/>
              <a:gd name="T15" fmla="*/ 2147483646 h 455"/>
              <a:gd name="T16" fmla="*/ 2147483646 w 1483"/>
              <a:gd name="T17" fmla="*/ 2147483646 h 455"/>
              <a:gd name="T18" fmla="*/ 2147483646 w 1483"/>
              <a:gd name="T19" fmla="*/ 2147483646 h 455"/>
              <a:gd name="T20" fmla="*/ 2147483646 w 1483"/>
              <a:gd name="T21" fmla="*/ 2147483646 h 455"/>
              <a:gd name="T22" fmla="*/ 2147483646 w 1483"/>
              <a:gd name="T23" fmla="*/ 2147483646 h 455"/>
              <a:gd name="T24" fmla="*/ 2147483646 w 1483"/>
              <a:gd name="T25" fmla="*/ 2147483646 h 455"/>
              <a:gd name="T26" fmla="*/ 2147483646 w 1483"/>
              <a:gd name="T27" fmla="*/ 2147483646 h 455"/>
              <a:gd name="T28" fmla="*/ 2147483646 w 1483"/>
              <a:gd name="T29" fmla="*/ 2147483646 h 455"/>
              <a:gd name="T30" fmla="*/ 2147483646 w 1483"/>
              <a:gd name="T31" fmla="*/ 2147483646 h 455"/>
              <a:gd name="T32" fmla="*/ 2147483646 w 1483"/>
              <a:gd name="T33" fmla="*/ 2147483646 h 455"/>
              <a:gd name="T34" fmla="*/ 2147483646 w 1483"/>
              <a:gd name="T35" fmla="*/ 2147483646 h 455"/>
              <a:gd name="T36" fmla="*/ 2147483646 w 1483"/>
              <a:gd name="T37" fmla="*/ 2147483646 h 455"/>
              <a:gd name="T38" fmla="*/ 2147483646 w 1483"/>
              <a:gd name="T39" fmla="*/ 2147483646 h 455"/>
              <a:gd name="T40" fmla="*/ 2147483646 w 1483"/>
              <a:gd name="T41" fmla="*/ 2147483646 h 455"/>
              <a:gd name="T42" fmla="*/ 2147483646 w 1483"/>
              <a:gd name="T43" fmla="*/ 2147483646 h 455"/>
              <a:gd name="T44" fmla="*/ 2147483646 w 1483"/>
              <a:gd name="T45" fmla="*/ 2147483646 h 455"/>
              <a:gd name="T46" fmla="*/ 2147483646 w 1483"/>
              <a:gd name="T47" fmla="*/ 2147483646 h 455"/>
              <a:gd name="T48" fmla="*/ 2147483646 w 1483"/>
              <a:gd name="T49" fmla="*/ 2147483646 h 455"/>
              <a:gd name="T50" fmla="*/ 2147483646 w 1483"/>
              <a:gd name="T51" fmla="*/ 2147483646 h 455"/>
              <a:gd name="T52" fmla="*/ 2147483646 w 1483"/>
              <a:gd name="T53" fmla="*/ 2147483646 h 455"/>
              <a:gd name="T54" fmla="*/ 2147483646 w 1483"/>
              <a:gd name="T55" fmla="*/ 2147483646 h 455"/>
              <a:gd name="T56" fmla="*/ 2147483646 w 1483"/>
              <a:gd name="T57" fmla="*/ 2147483646 h 455"/>
              <a:gd name="T58" fmla="*/ 2147483646 w 1483"/>
              <a:gd name="T59" fmla="*/ 2147483646 h 455"/>
              <a:gd name="T60" fmla="*/ 2147483646 w 1483"/>
              <a:gd name="T61" fmla="*/ 2147483646 h 455"/>
              <a:gd name="T62" fmla="*/ 2147483646 w 1483"/>
              <a:gd name="T63" fmla="*/ 2147483646 h 455"/>
              <a:gd name="T64" fmla="*/ 2147483646 w 1483"/>
              <a:gd name="T65" fmla="*/ 2147483646 h 455"/>
              <a:gd name="T66" fmla="*/ 2147483646 w 1483"/>
              <a:gd name="T67" fmla="*/ 2147483646 h 455"/>
              <a:gd name="T68" fmla="*/ 2147483646 w 1483"/>
              <a:gd name="T69" fmla="*/ 2147483646 h 455"/>
              <a:gd name="T70" fmla="*/ 2147483646 w 1483"/>
              <a:gd name="T71" fmla="*/ 2147483646 h 45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483"/>
              <a:gd name="T109" fmla="*/ 0 h 455"/>
              <a:gd name="T110" fmla="*/ 1483 w 1483"/>
              <a:gd name="T111" fmla="*/ 455 h 45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483" h="455">
                <a:moveTo>
                  <a:pt x="30" y="455"/>
                </a:moveTo>
                <a:cubicBezTo>
                  <a:pt x="13" y="455"/>
                  <a:pt x="0" y="441"/>
                  <a:pt x="0" y="424"/>
                </a:cubicBezTo>
                <a:cubicBezTo>
                  <a:pt x="0" y="424"/>
                  <a:pt x="0" y="424"/>
                  <a:pt x="0" y="424"/>
                </a:cubicBezTo>
                <a:cubicBezTo>
                  <a:pt x="0" y="30"/>
                  <a:pt x="0" y="30"/>
                  <a:pt x="0" y="30"/>
                </a:cubicBezTo>
                <a:cubicBezTo>
                  <a:pt x="0" y="13"/>
                  <a:pt x="13" y="0"/>
                  <a:pt x="30" y="0"/>
                </a:cubicBezTo>
                <a:cubicBezTo>
                  <a:pt x="30" y="0"/>
                  <a:pt x="30" y="0"/>
                  <a:pt x="30" y="0"/>
                </a:cubicBezTo>
                <a:cubicBezTo>
                  <a:pt x="1452" y="0"/>
                  <a:pt x="1452" y="0"/>
                  <a:pt x="1452" y="0"/>
                </a:cubicBezTo>
                <a:cubicBezTo>
                  <a:pt x="1469" y="0"/>
                  <a:pt x="1483" y="13"/>
                  <a:pt x="1483" y="30"/>
                </a:cubicBezTo>
                <a:cubicBezTo>
                  <a:pt x="1483" y="30"/>
                  <a:pt x="1483" y="30"/>
                  <a:pt x="1483" y="30"/>
                </a:cubicBezTo>
                <a:cubicBezTo>
                  <a:pt x="1483" y="52"/>
                  <a:pt x="1483" y="52"/>
                  <a:pt x="1483" y="52"/>
                </a:cubicBezTo>
                <a:cubicBezTo>
                  <a:pt x="1483" y="57"/>
                  <a:pt x="1479" y="60"/>
                  <a:pt x="1475" y="60"/>
                </a:cubicBezTo>
                <a:cubicBezTo>
                  <a:pt x="1475" y="60"/>
                  <a:pt x="1475" y="60"/>
                  <a:pt x="1475" y="60"/>
                </a:cubicBezTo>
                <a:cubicBezTo>
                  <a:pt x="1470" y="60"/>
                  <a:pt x="1467" y="57"/>
                  <a:pt x="1467" y="52"/>
                </a:cubicBezTo>
                <a:cubicBezTo>
                  <a:pt x="1467" y="52"/>
                  <a:pt x="1467" y="52"/>
                  <a:pt x="1467" y="52"/>
                </a:cubicBezTo>
                <a:cubicBezTo>
                  <a:pt x="1467" y="30"/>
                  <a:pt x="1467" y="30"/>
                  <a:pt x="1467" y="30"/>
                </a:cubicBezTo>
                <a:cubicBezTo>
                  <a:pt x="1467" y="22"/>
                  <a:pt x="1460" y="16"/>
                  <a:pt x="1452" y="16"/>
                </a:cubicBezTo>
                <a:cubicBezTo>
                  <a:pt x="1452" y="16"/>
                  <a:pt x="1452" y="16"/>
                  <a:pt x="1452" y="16"/>
                </a:cubicBezTo>
                <a:cubicBezTo>
                  <a:pt x="30" y="16"/>
                  <a:pt x="30" y="16"/>
                  <a:pt x="30" y="16"/>
                </a:cubicBezTo>
                <a:cubicBezTo>
                  <a:pt x="22" y="16"/>
                  <a:pt x="16" y="22"/>
                  <a:pt x="16" y="30"/>
                </a:cubicBezTo>
                <a:cubicBezTo>
                  <a:pt x="16" y="30"/>
                  <a:pt x="16" y="30"/>
                  <a:pt x="16" y="30"/>
                </a:cubicBezTo>
                <a:cubicBezTo>
                  <a:pt x="16" y="424"/>
                  <a:pt x="16" y="424"/>
                  <a:pt x="16" y="424"/>
                </a:cubicBezTo>
                <a:cubicBezTo>
                  <a:pt x="16" y="432"/>
                  <a:pt x="22" y="439"/>
                  <a:pt x="30" y="439"/>
                </a:cubicBezTo>
                <a:cubicBezTo>
                  <a:pt x="30" y="439"/>
                  <a:pt x="30" y="439"/>
                  <a:pt x="30" y="439"/>
                </a:cubicBezTo>
                <a:cubicBezTo>
                  <a:pt x="1452" y="439"/>
                  <a:pt x="1452" y="439"/>
                  <a:pt x="1452" y="439"/>
                </a:cubicBezTo>
                <a:cubicBezTo>
                  <a:pt x="1460" y="439"/>
                  <a:pt x="1467" y="432"/>
                  <a:pt x="1467" y="424"/>
                </a:cubicBezTo>
                <a:cubicBezTo>
                  <a:pt x="1467" y="424"/>
                  <a:pt x="1467" y="424"/>
                  <a:pt x="1467" y="424"/>
                </a:cubicBezTo>
                <a:cubicBezTo>
                  <a:pt x="1467" y="82"/>
                  <a:pt x="1467" y="82"/>
                  <a:pt x="1467" y="82"/>
                </a:cubicBezTo>
                <a:cubicBezTo>
                  <a:pt x="1467" y="82"/>
                  <a:pt x="1467" y="82"/>
                  <a:pt x="1467" y="82"/>
                </a:cubicBezTo>
                <a:cubicBezTo>
                  <a:pt x="1467" y="77"/>
                  <a:pt x="1470" y="74"/>
                  <a:pt x="1475" y="74"/>
                </a:cubicBezTo>
                <a:cubicBezTo>
                  <a:pt x="1475" y="74"/>
                  <a:pt x="1475" y="74"/>
                  <a:pt x="1475" y="74"/>
                </a:cubicBezTo>
                <a:cubicBezTo>
                  <a:pt x="1479" y="74"/>
                  <a:pt x="1483" y="77"/>
                  <a:pt x="1483" y="82"/>
                </a:cubicBezTo>
                <a:cubicBezTo>
                  <a:pt x="1483" y="82"/>
                  <a:pt x="1483" y="82"/>
                  <a:pt x="1483" y="82"/>
                </a:cubicBezTo>
                <a:cubicBezTo>
                  <a:pt x="1483" y="424"/>
                  <a:pt x="1483" y="424"/>
                  <a:pt x="1483" y="424"/>
                </a:cubicBezTo>
                <a:cubicBezTo>
                  <a:pt x="1483" y="441"/>
                  <a:pt x="1469" y="455"/>
                  <a:pt x="1452" y="455"/>
                </a:cubicBezTo>
                <a:cubicBezTo>
                  <a:pt x="1452" y="455"/>
                  <a:pt x="1452" y="455"/>
                  <a:pt x="1452" y="455"/>
                </a:cubicBezTo>
                <a:cubicBezTo>
                  <a:pt x="30" y="455"/>
                  <a:pt x="30" y="455"/>
                  <a:pt x="30" y="455"/>
                </a:cubicBezTo>
                <a:close/>
              </a:path>
            </a:pathLst>
          </a:custGeom>
          <a:blipFill dpi="0" rotWithShape="0">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126000" tIns="82800" rIns="126000"/>
          <a:lstStyle>
            <a:lvl1pPr marL="120650" indent="-120650">
              <a:defRPr sz="2400">
                <a:solidFill>
                  <a:schemeClr val="tx1"/>
                </a:solidFill>
                <a:latin typeface="Times New Roman" panose="02020603050405020304" pitchFamily="18" charset="0"/>
                <a:cs typeface="Arial" panose="020B0604020202020204" pitchFamily="34" charset="0"/>
              </a:defRPr>
            </a:lvl1pPr>
            <a:lvl2pPr marL="577850" indent="-120650">
              <a:defRPr sz="2400">
                <a:solidFill>
                  <a:schemeClr val="tx1"/>
                </a:solidFill>
                <a:latin typeface="Times New Roman" panose="02020603050405020304" pitchFamily="18" charset="0"/>
                <a:cs typeface="Arial" panose="020B0604020202020204" pitchFamily="34" charset="0"/>
              </a:defRPr>
            </a:lvl2pPr>
            <a:lvl3pPr marL="1035050" indent="-12065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nSpc>
                <a:spcPts val="1700"/>
              </a:lnSpc>
              <a:spcBef>
                <a:spcPct val="20000"/>
              </a:spcBef>
              <a:buClr>
                <a:schemeClr val="hlink"/>
              </a:buClr>
              <a:buFont typeface="Arial" panose="020B0604020202020204" pitchFamily="34" charset="0"/>
              <a:buChar char="›"/>
            </a:pPr>
            <a:r>
              <a:rPr lang="en-IN" altLang="en-US" sz="1400" dirty="0">
                <a:solidFill>
                  <a:schemeClr val="tx2"/>
                </a:solidFill>
                <a:latin typeface="Century Gothic" panose="020B0502020202020204" pitchFamily="34" charset="0"/>
              </a:rPr>
              <a:t>Overview of Smart Cities and Use Cases</a:t>
            </a:r>
          </a:p>
          <a:p>
            <a:pPr>
              <a:lnSpc>
                <a:spcPts val="1700"/>
              </a:lnSpc>
              <a:spcBef>
                <a:spcPct val="20000"/>
              </a:spcBef>
              <a:buClr>
                <a:schemeClr val="hlink"/>
              </a:buClr>
              <a:buFont typeface="Arial" panose="020B0604020202020204" pitchFamily="34" charset="0"/>
              <a:buChar char="›"/>
            </a:pPr>
            <a:r>
              <a:rPr lang="en-IN" altLang="en-US" sz="1400" dirty="0">
                <a:solidFill>
                  <a:schemeClr val="tx2"/>
                </a:solidFill>
                <a:latin typeface="Century Gothic" panose="020B0502020202020204" pitchFamily="34" charset="0"/>
              </a:rPr>
              <a:t>IoT Use case identification in 10 verticals</a:t>
            </a:r>
          </a:p>
        </p:txBody>
      </p:sp>
      <p:sp>
        <p:nvSpPr>
          <p:cNvPr id="17" name="AutoShape 2" descr="bpct-blend3">
            <a:extLst>
              <a:ext uri="{FF2B5EF4-FFF2-40B4-BE49-F238E27FC236}">
                <a16:creationId xmlns:a16="http://schemas.microsoft.com/office/drawing/2014/main" id="{F8C7BE1D-067A-43A9-B924-62B333A713F1}"/>
              </a:ext>
            </a:extLst>
          </p:cNvPr>
          <p:cNvSpPr>
            <a:spLocks noChangeAspect="1" noChangeArrowheads="1"/>
          </p:cNvSpPr>
          <p:nvPr/>
        </p:nvSpPr>
        <p:spPr bwMode="auto">
          <a:xfrm>
            <a:off x="855211" y="4565891"/>
            <a:ext cx="2599184" cy="888534"/>
          </a:xfrm>
          <a:prstGeom prst="roundRect">
            <a:avLst>
              <a:gd name="adj" fmla="val 5958"/>
            </a:avLst>
          </a:prstGeom>
          <a:blipFill dpi="0" rotWithShape="0">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wrap="none" lIns="0" rIns="0" anchor="ct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spcBef>
                <a:spcPct val="50000"/>
              </a:spcBef>
            </a:pPr>
            <a:r>
              <a:rPr lang="en-US" altLang="en-US" dirty="0">
                <a:solidFill>
                  <a:srgbClr val="FFFFFF"/>
                </a:solidFill>
                <a:latin typeface="Calibri" panose="020F0502020204030204" pitchFamily="34" charset="0"/>
              </a:rPr>
              <a:t>IoT4SCTF</a:t>
            </a:r>
          </a:p>
        </p:txBody>
      </p:sp>
      <p:sp>
        <p:nvSpPr>
          <p:cNvPr id="18" name="Freeform 6" descr="bpct-blend3">
            <a:extLst>
              <a:ext uri="{FF2B5EF4-FFF2-40B4-BE49-F238E27FC236}">
                <a16:creationId xmlns:a16="http://schemas.microsoft.com/office/drawing/2014/main" id="{B61788BB-EA15-4F28-B8B7-28AAB9BF7389}"/>
              </a:ext>
            </a:extLst>
          </p:cNvPr>
          <p:cNvSpPr>
            <a:spLocks noChangeAspect="1"/>
          </p:cNvSpPr>
          <p:nvPr/>
        </p:nvSpPr>
        <p:spPr bwMode="auto">
          <a:xfrm>
            <a:off x="3734936" y="4548882"/>
            <a:ext cx="7299924" cy="904867"/>
          </a:xfrm>
          <a:custGeom>
            <a:avLst/>
            <a:gdLst>
              <a:gd name="T0" fmla="*/ 2147483646 w 1483"/>
              <a:gd name="T1" fmla="*/ 2147483646 h 455"/>
              <a:gd name="T2" fmla="*/ 0 w 1483"/>
              <a:gd name="T3" fmla="*/ 2147483646 h 455"/>
              <a:gd name="T4" fmla="*/ 0 w 1483"/>
              <a:gd name="T5" fmla="*/ 2147483646 h 455"/>
              <a:gd name="T6" fmla="*/ 0 w 1483"/>
              <a:gd name="T7" fmla="*/ 2147483646 h 455"/>
              <a:gd name="T8" fmla="*/ 2147483646 w 1483"/>
              <a:gd name="T9" fmla="*/ 0 h 455"/>
              <a:gd name="T10" fmla="*/ 2147483646 w 1483"/>
              <a:gd name="T11" fmla="*/ 0 h 455"/>
              <a:gd name="T12" fmla="*/ 2147483646 w 1483"/>
              <a:gd name="T13" fmla="*/ 0 h 455"/>
              <a:gd name="T14" fmla="*/ 2147483646 w 1483"/>
              <a:gd name="T15" fmla="*/ 2147483646 h 455"/>
              <a:gd name="T16" fmla="*/ 2147483646 w 1483"/>
              <a:gd name="T17" fmla="*/ 2147483646 h 455"/>
              <a:gd name="T18" fmla="*/ 2147483646 w 1483"/>
              <a:gd name="T19" fmla="*/ 2147483646 h 455"/>
              <a:gd name="T20" fmla="*/ 2147483646 w 1483"/>
              <a:gd name="T21" fmla="*/ 2147483646 h 455"/>
              <a:gd name="T22" fmla="*/ 2147483646 w 1483"/>
              <a:gd name="T23" fmla="*/ 2147483646 h 455"/>
              <a:gd name="T24" fmla="*/ 2147483646 w 1483"/>
              <a:gd name="T25" fmla="*/ 2147483646 h 455"/>
              <a:gd name="T26" fmla="*/ 2147483646 w 1483"/>
              <a:gd name="T27" fmla="*/ 2147483646 h 455"/>
              <a:gd name="T28" fmla="*/ 2147483646 w 1483"/>
              <a:gd name="T29" fmla="*/ 2147483646 h 455"/>
              <a:gd name="T30" fmla="*/ 2147483646 w 1483"/>
              <a:gd name="T31" fmla="*/ 2147483646 h 455"/>
              <a:gd name="T32" fmla="*/ 2147483646 w 1483"/>
              <a:gd name="T33" fmla="*/ 2147483646 h 455"/>
              <a:gd name="T34" fmla="*/ 2147483646 w 1483"/>
              <a:gd name="T35" fmla="*/ 2147483646 h 455"/>
              <a:gd name="T36" fmla="*/ 2147483646 w 1483"/>
              <a:gd name="T37" fmla="*/ 2147483646 h 455"/>
              <a:gd name="T38" fmla="*/ 2147483646 w 1483"/>
              <a:gd name="T39" fmla="*/ 2147483646 h 455"/>
              <a:gd name="T40" fmla="*/ 2147483646 w 1483"/>
              <a:gd name="T41" fmla="*/ 2147483646 h 455"/>
              <a:gd name="T42" fmla="*/ 2147483646 w 1483"/>
              <a:gd name="T43" fmla="*/ 2147483646 h 455"/>
              <a:gd name="T44" fmla="*/ 2147483646 w 1483"/>
              <a:gd name="T45" fmla="*/ 2147483646 h 455"/>
              <a:gd name="T46" fmla="*/ 2147483646 w 1483"/>
              <a:gd name="T47" fmla="*/ 2147483646 h 455"/>
              <a:gd name="T48" fmla="*/ 2147483646 w 1483"/>
              <a:gd name="T49" fmla="*/ 2147483646 h 455"/>
              <a:gd name="T50" fmla="*/ 2147483646 w 1483"/>
              <a:gd name="T51" fmla="*/ 2147483646 h 455"/>
              <a:gd name="T52" fmla="*/ 2147483646 w 1483"/>
              <a:gd name="T53" fmla="*/ 2147483646 h 455"/>
              <a:gd name="T54" fmla="*/ 2147483646 w 1483"/>
              <a:gd name="T55" fmla="*/ 2147483646 h 455"/>
              <a:gd name="T56" fmla="*/ 2147483646 w 1483"/>
              <a:gd name="T57" fmla="*/ 2147483646 h 455"/>
              <a:gd name="T58" fmla="*/ 2147483646 w 1483"/>
              <a:gd name="T59" fmla="*/ 2147483646 h 455"/>
              <a:gd name="T60" fmla="*/ 2147483646 w 1483"/>
              <a:gd name="T61" fmla="*/ 2147483646 h 455"/>
              <a:gd name="T62" fmla="*/ 2147483646 w 1483"/>
              <a:gd name="T63" fmla="*/ 2147483646 h 455"/>
              <a:gd name="T64" fmla="*/ 2147483646 w 1483"/>
              <a:gd name="T65" fmla="*/ 2147483646 h 455"/>
              <a:gd name="T66" fmla="*/ 2147483646 w 1483"/>
              <a:gd name="T67" fmla="*/ 2147483646 h 455"/>
              <a:gd name="T68" fmla="*/ 2147483646 w 1483"/>
              <a:gd name="T69" fmla="*/ 2147483646 h 455"/>
              <a:gd name="T70" fmla="*/ 2147483646 w 1483"/>
              <a:gd name="T71" fmla="*/ 2147483646 h 45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483"/>
              <a:gd name="T109" fmla="*/ 0 h 455"/>
              <a:gd name="T110" fmla="*/ 1483 w 1483"/>
              <a:gd name="T111" fmla="*/ 455 h 45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483" h="455">
                <a:moveTo>
                  <a:pt x="30" y="455"/>
                </a:moveTo>
                <a:cubicBezTo>
                  <a:pt x="13" y="455"/>
                  <a:pt x="0" y="441"/>
                  <a:pt x="0" y="424"/>
                </a:cubicBezTo>
                <a:cubicBezTo>
                  <a:pt x="0" y="424"/>
                  <a:pt x="0" y="424"/>
                  <a:pt x="0" y="424"/>
                </a:cubicBezTo>
                <a:cubicBezTo>
                  <a:pt x="0" y="30"/>
                  <a:pt x="0" y="30"/>
                  <a:pt x="0" y="30"/>
                </a:cubicBezTo>
                <a:cubicBezTo>
                  <a:pt x="0" y="13"/>
                  <a:pt x="13" y="0"/>
                  <a:pt x="30" y="0"/>
                </a:cubicBezTo>
                <a:cubicBezTo>
                  <a:pt x="30" y="0"/>
                  <a:pt x="30" y="0"/>
                  <a:pt x="30" y="0"/>
                </a:cubicBezTo>
                <a:cubicBezTo>
                  <a:pt x="1452" y="0"/>
                  <a:pt x="1452" y="0"/>
                  <a:pt x="1452" y="0"/>
                </a:cubicBezTo>
                <a:cubicBezTo>
                  <a:pt x="1469" y="0"/>
                  <a:pt x="1483" y="13"/>
                  <a:pt x="1483" y="30"/>
                </a:cubicBezTo>
                <a:cubicBezTo>
                  <a:pt x="1483" y="30"/>
                  <a:pt x="1483" y="30"/>
                  <a:pt x="1483" y="30"/>
                </a:cubicBezTo>
                <a:cubicBezTo>
                  <a:pt x="1483" y="52"/>
                  <a:pt x="1483" y="52"/>
                  <a:pt x="1483" y="52"/>
                </a:cubicBezTo>
                <a:cubicBezTo>
                  <a:pt x="1483" y="57"/>
                  <a:pt x="1479" y="60"/>
                  <a:pt x="1475" y="60"/>
                </a:cubicBezTo>
                <a:cubicBezTo>
                  <a:pt x="1475" y="60"/>
                  <a:pt x="1475" y="60"/>
                  <a:pt x="1475" y="60"/>
                </a:cubicBezTo>
                <a:cubicBezTo>
                  <a:pt x="1470" y="60"/>
                  <a:pt x="1467" y="57"/>
                  <a:pt x="1467" y="52"/>
                </a:cubicBezTo>
                <a:cubicBezTo>
                  <a:pt x="1467" y="52"/>
                  <a:pt x="1467" y="52"/>
                  <a:pt x="1467" y="52"/>
                </a:cubicBezTo>
                <a:cubicBezTo>
                  <a:pt x="1467" y="30"/>
                  <a:pt x="1467" y="30"/>
                  <a:pt x="1467" y="30"/>
                </a:cubicBezTo>
                <a:cubicBezTo>
                  <a:pt x="1467" y="22"/>
                  <a:pt x="1460" y="16"/>
                  <a:pt x="1452" y="16"/>
                </a:cubicBezTo>
                <a:cubicBezTo>
                  <a:pt x="1452" y="16"/>
                  <a:pt x="1452" y="16"/>
                  <a:pt x="1452" y="16"/>
                </a:cubicBezTo>
                <a:cubicBezTo>
                  <a:pt x="30" y="16"/>
                  <a:pt x="30" y="16"/>
                  <a:pt x="30" y="16"/>
                </a:cubicBezTo>
                <a:cubicBezTo>
                  <a:pt x="22" y="16"/>
                  <a:pt x="16" y="22"/>
                  <a:pt x="16" y="30"/>
                </a:cubicBezTo>
                <a:cubicBezTo>
                  <a:pt x="16" y="30"/>
                  <a:pt x="16" y="30"/>
                  <a:pt x="16" y="30"/>
                </a:cubicBezTo>
                <a:cubicBezTo>
                  <a:pt x="16" y="424"/>
                  <a:pt x="16" y="424"/>
                  <a:pt x="16" y="424"/>
                </a:cubicBezTo>
                <a:cubicBezTo>
                  <a:pt x="16" y="432"/>
                  <a:pt x="22" y="439"/>
                  <a:pt x="30" y="439"/>
                </a:cubicBezTo>
                <a:cubicBezTo>
                  <a:pt x="30" y="439"/>
                  <a:pt x="30" y="439"/>
                  <a:pt x="30" y="439"/>
                </a:cubicBezTo>
                <a:cubicBezTo>
                  <a:pt x="1452" y="439"/>
                  <a:pt x="1452" y="439"/>
                  <a:pt x="1452" y="439"/>
                </a:cubicBezTo>
                <a:cubicBezTo>
                  <a:pt x="1460" y="439"/>
                  <a:pt x="1467" y="432"/>
                  <a:pt x="1467" y="424"/>
                </a:cubicBezTo>
                <a:cubicBezTo>
                  <a:pt x="1467" y="424"/>
                  <a:pt x="1467" y="424"/>
                  <a:pt x="1467" y="424"/>
                </a:cubicBezTo>
                <a:cubicBezTo>
                  <a:pt x="1467" y="82"/>
                  <a:pt x="1467" y="82"/>
                  <a:pt x="1467" y="82"/>
                </a:cubicBezTo>
                <a:cubicBezTo>
                  <a:pt x="1467" y="82"/>
                  <a:pt x="1467" y="82"/>
                  <a:pt x="1467" y="82"/>
                </a:cubicBezTo>
                <a:cubicBezTo>
                  <a:pt x="1467" y="77"/>
                  <a:pt x="1470" y="74"/>
                  <a:pt x="1475" y="74"/>
                </a:cubicBezTo>
                <a:cubicBezTo>
                  <a:pt x="1475" y="74"/>
                  <a:pt x="1475" y="74"/>
                  <a:pt x="1475" y="74"/>
                </a:cubicBezTo>
                <a:cubicBezTo>
                  <a:pt x="1479" y="74"/>
                  <a:pt x="1483" y="77"/>
                  <a:pt x="1483" y="82"/>
                </a:cubicBezTo>
                <a:cubicBezTo>
                  <a:pt x="1483" y="82"/>
                  <a:pt x="1483" y="82"/>
                  <a:pt x="1483" y="82"/>
                </a:cubicBezTo>
                <a:cubicBezTo>
                  <a:pt x="1483" y="424"/>
                  <a:pt x="1483" y="424"/>
                  <a:pt x="1483" y="424"/>
                </a:cubicBezTo>
                <a:cubicBezTo>
                  <a:pt x="1483" y="441"/>
                  <a:pt x="1469" y="455"/>
                  <a:pt x="1452" y="455"/>
                </a:cubicBezTo>
                <a:cubicBezTo>
                  <a:pt x="1452" y="455"/>
                  <a:pt x="1452" y="455"/>
                  <a:pt x="1452" y="455"/>
                </a:cubicBezTo>
                <a:cubicBezTo>
                  <a:pt x="30" y="455"/>
                  <a:pt x="30" y="455"/>
                  <a:pt x="30" y="455"/>
                </a:cubicBezTo>
                <a:close/>
              </a:path>
            </a:pathLst>
          </a:custGeom>
          <a:blipFill dpi="0" rotWithShape="0">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126000" tIns="82800" rIns="126000"/>
          <a:lstStyle>
            <a:lvl1pPr marL="120650" indent="-120650">
              <a:defRPr sz="2400">
                <a:solidFill>
                  <a:schemeClr val="tx1"/>
                </a:solidFill>
                <a:latin typeface="Times New Roman" panose="02020603050405020304" pitchFamily="18" charset="0"/>
                <a:cs typeface="Arial" panose="020B0604020202020204" pitchFamily="34" charset="0"/>
              </a:defRPr>
            </a:lvl1pPr>
            <a:lvl2pPr marL="577850" indent="-120650">
              <a:defRPr sz="2400">
                <a:solidFill>
                  <a:schemeClr val="tx1"/>
                </a:solidFill>
                <a:latin typeface="Times New Roman" panose="02020603050405020304" pitchFamily="18" charset="0"/>
                <a:cs typeface="Arial" panose="020B0604020202020204" pitchFamily="34" charset="0"/>
              </a:defRPr>
            </a:lvl2pPr>
            <a:lvl3pPr marL="1035050" indent="-12065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nSpc>
                <a:spcPts val="1700"/>
              </a:lnSpc>
              <a:spcBef>
                <a:spcPct val="20000"/>
              </a:spcBef>
              <a:buClr>
                <a:schemeClr val="hlink"/>
              </a:buClr>
              <a:buFont typeface="Arial" panose="020B0604020202020204" pitchFamily="34" charset="0"/>
              <a:buChar char="›"/>
            </a:pPr>
            <a:r>
              <a:rPr lang="en-IN" altLang="en-US" sz="1400" dirty="0">
                <a:solidFill>
                  <a:schemeClr val="tx2"/>
                </a:solidFill>
                <a:latin typeface="Century Gothic" panose="020B0502020202020204" pitchFamily="34" charset="0"/>
              </a:rPr>
              <a:t>Use Case Analysis</a:t>
            </a:r>
          </a:p>
          <a:p>
            <a:pPr>
              <a:lnSpc>
                <a:spcPts val="1700"/>
              </a:lnSpc>
              <a:spcBef>
                <a:spcPct val="20000"/>
              </a:spcBef>
              <a:buClr>
                <a:schemeClr val="hlink"/>
              </a:buClr>
              <a:buFont typeface="Arial" panose="020B0604020202020204" pitchFamily="34" charset="0"/>
              <a:buChar char="›"/>
            </a:pPr>
            <a:r>
              <a:rPr lang="en-IN" altLang="en-US" sz="1400" dirty="0">
                <a:solidFill>
                  <a:schemeClr val="tx2"/>
                </a:solidFill>
                <a:latin typeface="Century Gothic" panose="020B0502020202020204" pitchFamily="34" charset="0"/>
              </a:rPr>
              <a:t>Reference Architecture</a:t>
            </a:r>
          </a:p>
          <a:p>
            <a:pPr>
              <a:lnSpc>
                <a:spcPts val="1700"/>
              </a:lnSpc>
              <a:spcBef>
                <a:spcPct val="20000"/>
              </a:spcBef>
              <a:buClr>
                <a:schemeClr val="hlink"/>
              </a:buClr>
              <a:buFont typeface="Arial" panose="020B0604020202020204" pitchFamily="34" charset="0"/>
              <a:buChar char="›"/>
            </a:pPr>
            <a:r>
              <a:rPr lang="en-IN" altLang="en-US" sz="1400" dirty="0">
                <a:solidFill>
                  <a:schemeClr val="tx2"/>
                </a:solidFill>
                <a:latin typeface="Century Gothic" panose="020B0502020202020204" pitchFamily="34" charset="0"/>
              </a:rPr>
              <a:t>RFP Guidelines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FEC90-0F21-4E68-AD9A-F62E94158A07}"/>
              </a:ext>
            </a:extLst>
          </p:cNvPr>
          <p:cNvSpPr>
            <a:spLocks noGrp="1"/>
          </p:cNvSpPr>
          <p:nvPr>
            <p:ph type="title"/>
          </p:nvPr>
        </p:nvSpPr>
        <p:spPr>
          <a:xfrm>
            <a:off x="4803803" y="136525"/>
            <a:ext cx="7067355" cy="638056"/>
          </a:xfrm>
        </p:spPr>
        <p:txBody>
          <a:bodyPr anchor="b">
            <a:normAutofit fontScale="90000"/>
          </a:bodyPr>
          <a:lstStyle/>
          <a:p>
            <a:r>
              <a:rPr lang="en-US" b="1" dirty="0">
                <a:effectLst>
                  <a:outerShdw blurRad="38100" dist="38100" dir="2700000" algn="tl">
                    <a:srgbClr val="000000">
                      <a:alpha val="43137"/>
                    </a:srgbClr>
                  </a:outerShdw>
                </a:effectLst>
              </a:rPr>
              <a:t>TEC Work on Smart Cities </a:t>
            </a:r>
          </a:p>
        </p:txBody>
      </p:sp>
      <p:pic>
        <p:nvPicPr>
          <p:cNvPr id="11266" name="Picture 2" descr="Related image">
            <a:extLst>
              <a:ext uri="{FF2B5EF4-FFF2-40B4-BE49-F238E27FC236}">
                <a16:creationId xmlns:a16="http://schemas.microsoft.com/office/drawing/2014/main" id="{44E5353C-D402-44A4-9D00-E254DD68663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511" r="-1" b="-1"/>
          <a:stretch/>
        </p:blipFill>
        <p:spPr bwMode="auto">
          <a:xfrm>
            <a:off x="20" y="10"/>
            <a:ext cx="4635571" cy="6857990"/>
          </a:xfrm>
          <a:prstGeom prst="rect">
            <a:avLst/>
          </a:prstGeom>
          <a:noFill/>
          <a:effectLst/>
          <a:extLst>
            <a:ext uri="{909E8E84-426E-40DD-AFC4-6F175D3DCCD1}">
              <a14:hiddenFill xmlns:a14="http://schemas.microsoft.com/office/drawing/2010/main">
                <a:solidFill>
                  <a:srgbClr val="FFFFFF"/>
                </a:solidFill>
              </a14:hiddenFill>
            </a:ext>
          </a:extLst>
        </p:spPr>
      </p:pic>
      <p:sp>
        <p:nvSpPr>
          <p:cNvPr id="4" name="Footer Placeholder 3">
            <a:extLst>
              <a:ext uri="{FF2B5EF4-FFF2-40B4-BE49-F238E27FC236}">
                <a16:creationId xmlns:a16="http://schemas.microsoft.com/office/drawing/2014/main" id="{6E2183C7-1747-4C2C-902C-8DC5F79B776F}"/>
              </a:ext>
            </a:extLst>
          </p:cNvPr>
          <p:cNvSpPr>
            <a:spLocks noGrp="1"/>
          </p:cNvSpPr>
          <p:nvPr>
            <p:ph type="ftr" sz="quarter" idx="4294967295"/>
          </p:nvPr>
        </p:nvSpPr>
        <p:spPr>
          <a:xfrm>
            <a:off x="4965430" y="6356350"/>
            <a:ext cx="4139134" cy="365125"/>
          </a:xfrm>
        </p:spPr>
        <p:txBody>
          <a:bodyPr>
            <a:normAutofit lnSpcReduction="10000"/>
          </a:bodyPr>
          <a:lstStyle/>
          <a:p>
            <a:pPr algn="l">
              <a:spcAft>
                <a:spcPts val="600"/>
              </a:spcAft>
            </a:pPr>
            <a:endParaRPr lang="en-US"/>
          </a:p>
        </p:txBody>
      </p:sp>
      <p:sp>
        <p:nvSpPr>
          <p:cNvPr id="5" name="Content Placeholder 2">
            <a:extLst>
              <a:ext uri="{FF2B5EF4-FFF2-40B4-BE49-F238E27FC236}">
                <a16:creationId xmlns:a16="http://schemas.microsoft.com/office/drawing/2014/main" id="{70481275-20EE-4ACA-8BFC-E001813D3D25}"/>
              </a:ext>
            </a:extLst>
          </p:cNvPr>
          <p:cNvSpPr>
            <a:spLocks noGrp="1"/>
          </p:cNvSpPr>
          <p:nvPr>
            <p:ph idx="1"/>
          </p:nvPr>
        </p:nvSpPr>
        <p:spPr>
          <a:xfrm>
            <a:off x="4635591" y="1014329"/>
            <a:ext cx="7556389" cy="5843671"/>
          </a:xfrm>
          <a:solidFill>
            <a:schemeClr val="bg2"/>
          </a:solidFill>
        </p:spPr>
        <p:txBody>
          <a:bodyPr>
            <a:normAutofit/>
          </a:bodyPr>
          <a:lstStyle/>
          <a:p>
            <a:pPr marL="0" indent="0">
              <a:buNone/>
            </a:pPr>
            <a:r>
              <a:rPr lang="en-US" sz="2000" b="1" dirty="0"/>
              <a:t>TEC M2M/ IoT TRs covering:</a:t>
            </a:r>
          </a:p>
          <a:p>
            <a:pPr marL="977900" lvl="1" indent="-620713" fontAlgn="base">
              <a:buFont typeface="Wingdings" pitchFamily="2" charset="2"/>
              <a:buChar char="ü"/>
            </a:pPr>
            <a:r>
              <a:rPr lang="en-US" sz="2000" u="sng" dirty="0">
                <a:hlinkClick r:id="rId3"/>
              </a:rPr>
              <a:t>Gateway &amp; Architecture</a:t>
            </a:r>
            <a:endParaRPr lang="en-US" sz="2000" dirty="0"/>
          </a:p>
          <a:p>
            <a:pPr marL="977900" lvl="1" indent="-620713" fontAlgn="base">
              <a:buFont typeface="Wingdings" pitchFamily="2" charset="2"/>
              <a:buChar char="ü"/>
            </a:pPr>
            <a:r>
              <a:rPr lang="en-US" sz="2000" u="sng" dirty="0">
                <a:hlinkClick r:id="rId4"/>
              </a:rPr>
              <a:t>Power Sector</a:t>
            </a:r>
            <a:endParaRPr lang="en-US" sz="2000" dirty="0"/>
          </a:p>
          <a:p>
            <a:pPr marL="977900" lvl="1" indent="-620713" fontAlgn="base">
              <a:buFont typeface="Wingdings" pitchFamily="2" charset="2"/>
              <a:buChar char="ü"/>
            </a:pPr>
            <a:r>
              <a:rPr lang="en-US" sz="2000" u="sng" dirty="0">
                <a:hlinkClick r:id="rId5"/>
              </a:rPr>
              <a:t>Automotive (Intelligent Transport System) Sector</a:t>
            </a:r>
            <a:endParaRPr lang="en-US" sz="2000" dirty="0"/>
          </a:p>
          <a:p>
            <a:pPr marL="977900" lvl="1" indent="-620713" fontAlgn="base">
              <a:buFont typeface="Wingdings" pitchFamily="2" charset="2"/>
              <a:buChar char="ü"/>
            </a:pPr>
            <a:r>
              <a:rPr lang="en-US" sz="2000" u="sng" dirty="0">
                <a:hlinkClick r:id="rId6"/>
              </a:rPr>
              <a:t>Remote Health Management</a:t>
            </a:r>
            <a:endParaRPr lang="en-US" sz="2000" dirty="0"/>
          </a:p>
          <a:p>
            <a:pPr marL="977900" lvl="1" indent="-620713" fontAlgn="base">
              <a:buFont typeface="Wingdings" pitchFamily="2" charset="2"/>
              <a:buChar char="ü"/>
            </a:pPr>
            <a:r>
              <a:rPr lang="en-US" sz="2000" u="sng" dirty="0">
                <a:hlinkClick r:id="rId7"/>
              </a:rPr>
              <a:t>Safety &amp; Surveillance Systems</a:t>
            </a:r>
            <a:endParaRPr lang="en-US" sz="2000" dirty="0"/>
          </a:p>
          <a:p>
            <a:pPr marL="977900" lvl="1" indent="-620713" fontAlgn="base">
              <a:buFont typeface="Wingdings" pitchFamily="2" charset="2"/>
              <a:buChar char="ü"/>
            </a:pPr>
            <a:r>
              <a:rPr lang="en-US" sz="2000" u="sng" dirty="0">
                <a:hlinkClick r:id="rId8"/>
              </a:rPr>
              <a:t>ICT deployment and strategies for India’s Smart Cities: A Curtain Raiser</a:t>
            </a:r>
            <a:r>
              <a:rPr lang="en-US" sz="2000" dirty="0"/>
              <a:t> </a:t>
            </a:r>
          </a:p>
          <a:p>
            <a:pPr marL="977900" lvl="1" indent="-620713" fontAlgn="base">
              <a:buFont typeface="Wingdings" pitchFamily="2" charset="2"/>
              <a:buChar char="ü"/>
            </a:pPr>
            <a:r>
              <a:rPr lang="en-US" sz="2000" u="sng" dirty="0">
                <a:hlinkClick r:id="rId9"/>
              </a:rPr>
              <a:t>Number resource</a:t>
            </a:r>
            <a:endParaRPr lang="en-US" sz="2000" dirty="0"/>
          </a:p>
          <a:p>
            <a:pPr marL="977900" lvl="1" indent="-620713" fontAlgn="base">
              <a:buFont typeface="Wingdings" pitchFamily="2" charset="2"/>
              <a:buChar char="ü"/>
            </a:pPr>
            <a:r>
              <a:rPr lang="en-US" sz="2000" u="sng" dirty="0">
                <a:hlinkClick r:id="rId10"/>
              </a:rPr>
              <a:t>V2V / V2I Radio communication and Embedded SIM</a:t>
            </a:r>
            <a:endParaRPr lang="en-US" sz="2000" dirty="0"/>
          </a:p>
          <a:p>
            <a:pPr marL="977900" indent="-620713">
              <a:buFont typeface="Wingdings" pitchFamily="2" charset="2"/>
              <a:buChar char="ü"/>
            </a:pPr>
            <a:r>
              <a:rPr lang="en-US" sz="2000" u="sng" dirty="0">
                <a:hlinkClick r:id="rId11"/>
              </a:rPr>
              <a:t>Spectrum requirements  for PLC and Low power RF communications</a:t>
            </a:r>
            <a:endParaRPr lang="en-US" sz="2000" u="sng" dirty="0"/>
          </a:p>
          <a:p>
            <a:pPr marL="977900" indent="-620713">
              <a:buFont typeface="Wingdings" pitchFamily="2" charset="2"/>
              <a:buChar char="ü"/>
            </a:pPr>
            <a:r>
              <a:rPr lang="en-US" sz="2000" u="sng" dirty="0">
                <a:hlinkClick r:id="rId12"/>
              </a:rPr>
              <a:t>Smart Homes</a:t>
            </a:r>
            <a:endParaRPr lang="en-US" sz="2000" dirty="0"/>
          </a:p>
          <a:p>
            <a:pPr marL="977900" indent="-620713">
              <a:buFont typeface="Wingdings" pitchFamily="2" charset="2"/>
              <a:buChar char="ü"/>
            </a:pPr>
            <a:r>
              <a:rPr lang="en-US" sz="2000" u="sng" dirty="0">
                <a:hlinkClick r:id="rId13"/>
              </a:rPr>
              <a:t>COMMUNICATION TECHNOLOGIES in M2M / IoT Domain</a:t>
            </a:r>
            <a:endParaRPr lang="en-IN" sz="2000" dirty="0"/>
          </a:p>
          <a:p>
            <a:endParaRPr lang="en-IN" sz="1400" dirty="0"/>
          </a:p>
        </p:txBody>
      </p:sp>
    </p:spTree>
    <p:extLst>
      <p:ext uri="{BB962C8B-B14F-4D97-AF65-F5344CB8AC3E}">
        <p14:creationId xmlns:p14="http://schemas.microsoft.com/office/powerpoint/2010/main" val="8759780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Titre 1"/>
          <p:cNvSpPr>
            <a:spLocks noGrp="1"/>
          </p:cNvSpPr>
          <p:nvPr>
            <p:ph type="title"/>
          </p:nvPr>
        </p:nvSpPr>
        <p:spPr>
          <a:xfrm>
            <a:off x="800100" y="166371"/>
            <a:ext cx="10397290" cy="947988"/>
          </a:xfrm>
        </p:spPr>
        <p:txBody>
          <a:bodyPr>
            <a:normAutofit/>
          </a:bodyPr>
          <a:lstStyle/>
          <a:p>
            <a:r>
              <a:rPr lang="en-US" sz="4000" b="1" dirty="0">
                <a:solidFill>
                  <a:schemeClr val="tx2"/>
                </a:solidFill>
                <a:effectLst>
                  <a:outerShdw blurRad="38100" dist="38100" dir="2700000" algn="tl">
                    <a:srgbClr val="000000">
                      <a:alpha val="43137"/>
                    </a:srgbClr>
                  </a:outerShdw>
                </a:effectLst>
                <a:cs typeface="Century Gothic"/>
              </a:rPr>
              <a:t>Work done by TSDSI</a:t>
            </a:r>
          </a:p>
        </p:txBody>
      </p:sp>
      <p:sp>
        <p:nvSpPr>
          <p:cNvPr id="3" name="Rectangle 2">
            <a:extLst>
              <a:ext uri="{FF2B5EF4-FFF2-40B4-BE49-F238E27FC236}">
                <a16:creationId xmlns:a16="http://schemas.microsoft.com/office/drawing/2014/main" id="{FAF5CCBC-185E-4389-95A5-39B87BA5F57C}"/>
              </a:ext>
            </a:extLst>
          </p:cNvPr>
          <p:cNvSpPr/>
          <p:nvPr/>
        </p:nvSpPr>
        <p:spPr>
          <a:xfrm>
            <a:off x="710734" y="801473"/>
            <a:ext cx="11143818" cy="6052106"/>
          </a:xfrm>
          <a:prstGeom prst="rect">
            <a:avLst/>
          </a:prstGeom>
        </p:spPr>
        <p:txBody>
          <a:bodyPr wrap="square">
            <a:spAutoFit/>
          </a:bodyPr>
          <a:lstStyle/>
          <a:p>
            <a:pPr lvl="1" indent="-280988">
              <a:lnSpc>
                <a:spcPct val="150000"/>
              </a:lnSpc>
            </a:pPr>
            <a:r>
              <a:rPr lang="en-US" sz="2400" b="1" dirty="0">
                <a:solidFill>
                  <a:schemeClr val="tx2"/>
                </a:solidFill>
              </a:rPr>
              <a:t>TSDSI WG on IoT/M2M published report covering Indian Use cases:</a:t>
            </a:r>
          </a:p>
          <a:p>
            <a:pPr marL="850900" indent="-627063">
              <a:spcBef>
                <a:spcPts val="600"/>
              </a:spcBef>
              <a:buFont typeface="Wingdings" pitchFamily="2" charset="2"/>
              <a:buChar char="ü"/>
            </a:pPr>
            <a:r>
              <a:rPr lang="en-US" sz="2400" u="sng" dirty="0">
                <a:hlinkClick r:id="rId2"/>
              </a:rPr>
              <a:t>Smart Utilities</a:t>
            </a:r>
            <a:endParaRPr lang="en-US" sz="2400" dirty="0"/>
          </a:p>
          <a:p>
            <a:pPr marL="850900" indent="-627063">
              <a:spcBef>
                <a:spcPts val="600"/>
              </a:spcBef>
              <a:buFont typeface="Wingdings" pitchFamily="2" charset="2"/>
              <a:buChar char="ü"/>
            </a:pPr>
            <a:r>
              <a:rPr lang="en-US" sz="2400" u="sng" dirty="0">
                <a:hlinkClick r:id="rId3"/>
              </a:rPr>
              <a:t>Environment Pollution Monitoring &amp; Control</a:t>
            </a:r>
            <a:endParaRPr lang="en-US" sz="2400" dirty="0"/>
          </a:p>
          <a:p>
            <a:pPr marL="850900" indent="-627063">
              <a:spcBef>
                <a:spcPts val="600"/>
              </a:spcBef>
              <a:buFont typeface="Wingdings" pitchFamily="2" charset="2"/>
              <a:buChar char="ü"/>
            </a:pPr>
            <a:r>
              <a:rPr lang="en-US" sz="2400" u="sng" dirty="0">
                <a:hlinkClick r:id="rId4"/>
              </a:rPr>
              <a:t>Smart Cities</a:t>
            </a:r>
            <a:endParaRPr lang="en-US" sz="2400" dirty="0"/>
          </a:p>
          <a:p>
            <a:pPr marL="850900" indent="-627063">
              <a:spcBef>
                <a:spcPts val="600"/>
              </a:spcBef>
              <a:buFont typeface="Wingdings" pitchFamily="2" charset="2"/>
              <a:buChar char="ü"/>
            </a:pPr>
            <a:r>
              <a:rPr lang="en-US" sz="2400" u="sng" dirty="0">
                <a:hlinkClick r:id="rId5"/>
              </a:rPr>
              <a:t>Smart Governance </a:t>
            </a:r>
            <a:endParaRPr lang="en-US" sz="2400" dirty="0"/>
          </a:p>
          <a:p>
            <a:pPr marL="850900" indent="-627063">
              <a:spcBef>
                <a:spcPts val="600"/>
              </a:spcBef>
              <a:buFont typeface="Wingdings" pitchFamily="2" charset="2"/>
              <a:buChar char="ü"/>
            </a:pPr>
            <a:r>
              <a:rPr lang="en-US" sz="2400" u="sng" dirty="0">
                <a:hlinkClick r:id="rId6"/>
              </a:rPr>
              <a:t>Remote Asset Management</a:t>
            </a:r>
            <a:endParaRPr lang="en-US" sz="2400" dirty="0"/>
          </a:p>
          <a:p>
            <a:pPr marL="850900" indent="-627063">
              <a:spcBef>
                <a:spcPts val="600"/>
              </a:spcBef>
              <a:buFont typeface="Wingdings" pitchFamily="2" charset="2"/>
              <a:buChar char="ü"/>
            </a:pPr>
            <a:r>
              <a:rPr lang="en-US" sz="2400" u="sng" dirty="0">
                <a:hlinkClick r:id="rId7"/>
              </a:rPr>
              <a:t>Smart Villages</a:t>
            </a:r>
            <a:endParaRPr lang="en-US" sz="2400" dirty="0"/>
          </a:p>
          <a:p>
            <a:pPr marL="850900" indent="-627063">
              <a:spcBef>
                <a:spcPts val="600"/>
              </a:spcBef>
              <a:buFont typeface="Wingdings" pitchFamily="2" charset="2"/>
              <a:buChar char="ü"/>
            </a:pPr>
            <a:r>
              <a:rPr lang="en-US" sz="2400" u="sng" dirty="0">
                <a:hlinkClick r:id="rId8"/>
              </a:rPr>
              <a:t>Transportation</a:t>
            </a:r>
            <a:endParaRPr lang="en-US" sz="2400" dirty="0"/>
          </a:p>
          <a:p>
            <a:pPr marL="850900" indent="-627063">
              <a:spcBef>
                <a:spcPts val="600"/>
              </a:spcBef>
              <a:buFont typeface="Wingdings" pitchFamily="2" charset="2"/>
              <a:buChar char="ü"/>
            </a:pPr>
            <a:r>
              <a:rPr lang="en-US" sz="2400" u="sng" dirty="0">
                <a:hlinkClick r:id="rId9"/>
              </a:rPr>
              <a:t>Industrial Automation</a:t>
            </a:r>
            <a:endParaRPr lang="en-US" sz="2400" dirty="0"/>
          </a:p>
          <a:p>
            <a:pPr marL="850900" indent="-627063">
              <a:spcBef>
                <a:spcPts val="600"/>
              </a:spcBef>
              <a:buFont typeface="Wingdings" pitchFamily="2" charset="2"/>
              <a:buChar char="ü"/>
            </a:pPr>
            <a:r>
              <a:rPr lang="en-US" sz="2400" u="sng" dirty="0">
                <a:hlinkClick r:id="rId10"/>
              </a:rPr>
              <a:t>Smart Homes</a:t>
            </a:r>
            <a:endParaRPr lang="en-US" sz="2400" dirty="0"/>
          </a:p>
          <a:p>
            <a:pPr marL="850900" indent="-627063">
              <a:spcBef>
                <a:spcPts val="600"/>
              </a:spcBef>
              <a:buFont typeface="Wingdings" pitchFamily="2" charset="2"/>
              <a:buChar char="ü"/>
            </a:pPr>
            <a:r>
              <a:rPr lang="en-US" sz="2400" u="sng" dirty="0">
                <a:hlinkClick r:id="rId11"/>
              </a:rPr>
              <a:t>Smart Health</a:t>
            </a:r>
            <a:endParaRPr lang="en-US" sz="2400" u="sng" dirty="0"/>
          </a:p>
          <a:p>
            <a:pPr marL="223837">
              <a:spcBef>
                <a:spcPts val="600"/>
              </a:spcBef>
            </a:pPr>
            <a:r>
              <a:rPr lang="en-US" sz="2400" b="1" dirty="0">
                <a:solidFill>
                  <a:srgbClr val="FF0000"/>
                </a:solidFill>
              </a:rPr>
              <a:t>TSDSI transposed 3GPP Specifications and oneM2M Specifications</a:t>
            </a:r>
          </a:p>
          <a:p>
            <a:pPr marL="850900" indent="-627063">
              <a:lnSpc>
                <a:spcPct val="150000"/>
              </a:lnSpc>
              <a:buFont typeface="Wingdings" pitchFamily="2" charset="2"/>
              <a:buChar char="ü"/>
            </a:pPr>
            <a:endParaRPr lang="en-US" sz="2400" u="sng" dirty="0"/>
          </a:p>
        </p:txBody>
      </p:sp>
    </p:spTree>
    <p:extLst>
      <p:ext uri="{BB962C8B-B14F-4D97-AF65-F5344CB8AC3E}">
        <p14:creationId xmlns:p14="http://schemas.microsoft.com/office/powerpoint/2010/main" val="26305049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9" name="Rectangle 3">
            <a:extLst>
              <a:ext uri="{FF2B5EF4-FFF2-40B4-BE49-F238E27FC236}">
                <a16:creationId xmlns:a16="http://schemas.microsoft.com/office/drawing/2014/main" id="{6136072A-7840-401F-B71E-B26E829C0B55}"/>
              </a:ext>
            </a:extLst>
          </p:cNvPr>
          <p:cNvSpPr>
            <a:spLocks noGrp="1" noChangeArrowheads="1"/>
          </p:cNvSpPr>
          <p:nvPr>
            <p:ph type="body" idx="4294967295"/>
          </p:nvPr>
        </p:nvSpPr>
        <p:spPr>
          <a:xfrm>
            <a:off x="947964" y="1746416"/>
            <a:ext cx="5116287" cy="4389438"/>
          </a:xfrm>
          <a:noFill/>
          <a:ln>
            <a:solidFill>
              <a:schemeClr val="bg1">
                <a:lumMod val="50000"/>
              </a:schemeClr>
            </a:solidFill>
            <a:miter lim="800000"/>
            <a:headEnd/>
            <a:tailEnd/>
          </a:ln>
          <a:effectLst>
            <a:glow rad="63500">
              <a:schemeClr val="accent3">
                <a:satMod val="175000"/>
                <a:alpha val="40000"/>
              </a:schemeClr>
            </a:glow>
          </a:effectLst>
          <a:extLst/>
        </p:spPr>
        <p:txBody>
          <a:bodyPr vert="horz" lIns="72000" tIns="0" rIns="72000" bIns="0" rtlCol="0">
            <a:noAutofit/>
          </a:bodyPr>
          <a:lstStyle/>
          <a:p>
            <a:pPr marL="0" indent="0">
              <a:spcAft>
                <a:spcPts val="800"/>
              </a:spcAft>
              <a:buClrTx/>
              <a:buNone/>
              <a:defRPr/>
            </a:pPr>
            <a:r>
              <a:rPr lang="en-IN" sz="2400" dirty="0">
                <a:cs typeface="Arial" charset="0"/>
              </a:rPr>
              <a:t>to explore work at international level and identify the need for standardization at the national level in areas of</a:t>
            </a:r>
            <a:r>
              <a:rPr lang="en-IN" dirty="0">
                <a:cs typeface="Arial" charset="0"/>
              </a:rPr>
              <a:t>:</a:t>
            </a:r>
          </a:p>
          <a:p>
            <a:pPr lvl="1">
              <a:spcAft>
                <a:spcPts val="800"/>
              </a:spcAft>
              <a:buClrTx/>
              <a:buFont typeface="Wingdings" panose="05000000000000000000" pitchFamily="2" charset="2"/>
              <a:buChar char="Ø"/>
              <a:defRPr/>
            </a:pPr>
            <a:r>
              <a:rPr lang="en-IN" sz="1800" dirty="0">
                <a:cs typeface="Arial" charset="0"/>
              </a:rPr>
              <a:t>Smart City</a:t>
            </a:r>
          </a:p>
          <a:p>
            <a:pPr lvl="1">
              <a:spcAft>
                <a:spcPts val="800"/>
              </a:spcAft>
              <a:buClrTx/>
              <a:buFont typeface="Wingdings" panose="05000000000000000000" pitchFamily="2" charset="2"/>
              <a:buChar char="Ø"/>
              <a:defRPr/>
            </a:pPr>
            <a:r>
              <a:rPr lang="en-IN" sz="1800" dirty="0">
                <a:cs typeface="Arial" charset="0"/>
              </a:rPr>
              <a:t>Smart Energy</a:t>
            </a:r>
          </a:p>
          <a:p>
            <a:pPr lvl="1">
              <a:spcAft>
                <a:spcPts val="800"/>
              </a:spcAft>
              <a:buClrTx/>
              <a:buFont typeface="Wingdings" panose="05000000000000000000" pitchFamily="2" charset="2"/>
              <a:buChar char="Ø"/>
              <a:defRPr/>
            </a:pPr>
            <a:r>
              <a:rPr lang="en-IN" sz="1800" dirty="0">
                <a:cs typeface="Arial" charset="0"/>
              </a:rPr>
              <a:t>AAL (Active Assisted Living)</a:t>
            </a:r>
          </a:p>
          <a:p>
            <a:pPr lvl="1">
              <a:spcAft>
                <a:spcPts val="800"/>
              </a:spcAft>
              <a:buClrTx/>
              <a:buFont typeface="Wingdings" panose="05000000000000000000" pitchFamily="2" charset="2"/>
              <a:buChar char="Ø"/>
              <a:defRPr/>
            </a:pPr>
            <a:r>
              <a:rPr lang="en-IN" sz="1800" dirty="0">
                <a:cs typeface="Arial" charset="0"/>
              </a:rPr>
              <a:t>Smart Manufacturing – Industry 4.0</a:t>
            </a:r>
          </a:p>
          <a:p>
            <a:pPr lvl="1">
              <a:spcAft>
                <a:spcPts val="800"/>
              </a:spcAft>
              <a:buClrTx/>
              <a:buFont typeface="Wingdings" panose="05000000000000000000" pitchFamily="2" charset="2"/>
              <a:buChar char="Ø"/>
              <a:defRPr/>
            </a:pPr>
            <a:r>
              <a:rPr lang="en-IN" sz="1800" dirty="0">
                <a:cs typeface="Arial" charset="0"/>
              </a:rPr>
              <a:t>Communication Technologies</a:t>
            </a:r>
          </a:p>
          <a:p>
            <a:pPr lvl="1">
              <a:spcAft>
                <a:spcPts val="800"/>
              </a:spcAft>
              <a:buClrTx/>
              <a:buFont typeface="Wingdings" panose="05000000000000000000" pitchFamily="2" charset="2"/>
              <a:buChar char="Ø"/>
              <a:defRPr/>
            </a:pPr>
            <a:r>
              <a:rPr lang="en-IN" sz="1800" dirty="0">
                <a:cs typeface="Arial" charset="0"/>
              </a:rPr>
              <a:t>Disruptive Technologies</a:t>
            </a:r>
          </a:p>
          <a:p>
            <a:pPr>
              <a:spcAft>
                <a:spcPts val="800"/>
              </a:spcAft>
              <a:buClrTx/>
              <a:buFont typeface="Wingdings" panose="05000000000000000000" pitchFamily="2" charset="2"/>
              <a:buChar char="Ø"/>
              <a:defRPr/>
            </a:pPr>
            <a:endParaRPr lang="en-US" sz="3600" dirty="0">
              <a:cs typeface="Arial" charset="0"/>
            </a:endParaRPr>
          </a:p>
        </p:txBody>
      </p:sp>
      <p:sp>
        <p:nvSpPr>
          <p:cNvPr id="321540" name="Rectangle 3">
            <a:extLst>
              <a:ext uri="{FF2B5EF4-FFF2-40B4-BE49-F238E27FC236}">
                <a16:creationId xmlns:a16="http://schemas.microsoft.com/office/drawing/2014/main" id="{3D5330E9-1B9B-413C-BF96-7DC14FF13FA2}"/>
              </a:ext>
            </a:extLst>
          </p:cNvPr>
          <p:cNvSpPr>
            <a:spLocks noChangeArrowheads="1"/>
          </p:cNvSpPr>
          <p:nvPr/>
        </p:nvSpPr>
        <p:spPr bwMode="auto">
          <a:xfrm>
            <a:off x="6239609" y="1762127"/>
            <a:ext cx="5086977" cy="4358017"/>
          </a:xfrm>
          <a:prstGeom prst="rect">
            <a:avLst/>
          </a:prstGeom>
          <a:noFill/>
          <a:ln>
            <a:solidFill>
              <a:schemeClr val="bg1">
                <a:lumMod val="50000"/>
              </a:schemeClr>
            </a:solidFill>
            <a:miter lim="800000"/>
            <a:headEnd/>
            <a:tailEnd/>
          </a:ln>
          <a:effectLst>
            <a:glow rad="63500">
              <a:schemeClr val="accent3">
                <a:satMod val="175000"/>
                <a:alpha val="40000"/>
              </a:schemeClr>
            </a:glow>
          </a:effectLst>
          <a:extLst/>
        </p:spPr>
        <p:txBody>
          <a:bodyPr vert="horz" lIns="72000" tIns="0" rIns="72000" bIns="0" rtlCol="0">
            <a:noAutofit/>
          </a:bodyPr>
          <a:lstStyle/>
          <a:p>
            <a:pPr>
              <a:lnSpc>
                <a:spcPct val="90000"/>
              </a:lnSpc>
              <a:spcBef>
                <a:spcPts val="1000"/>
              </a:spcBef>
              <a:spcAft>
                <a:spcPts val="800"/>
              </a:spcAft>
            </a:pPr>
            <a:r>
              <a:rPr lang="en-IN" sz="2400" dirty="0">
                <a:solidFill>
                  <a:schemeClr val="accent1">
                    <a:lumMod val="50000"/>
                  </a:schemeClr>
                </a:solidFill>
                <a:latin typeface="Century Gothic" panose="020B0502020202020204" pitchFamily="34" charset="0"/>
                <a:cs typeface="Arial" charset="0"/>
              </a:rPr>
              <a:t>maintains a liaison with ISO, IEC, ITU, IEEE &amp; other Global SDOs like oneM2M etc.: </a:t>
            </a:r>
          </a:p>
          <a:p>
            <a:pPr marL="685800" lvl="1" indent="-228600">
              <a:lnSpc>
                <a:spcPct val="90000"/>
              </a:lnSpc>
              <a:spcBef>
                <a:spcPts val="500"/>
              </a:spcBef>
              <a:spcAft>
                <a:spcPts val="800"/>
              </a:spcAft>
              <a:buFont typeface="Wingdings" panose="05000000000000000000" pitchFamily="2" charset="2"/>
              <a:buChar char="Ø"/>
              <a:defRPr/>
            </a:pPr>
            <a:r>
              <a:rPr lang="en-US" sz="1200" dirty="0">
                <a:solidFill>
                  <a:schemeClr val="accent1">
                    <a:lumMod val="50000"/>
                  </a:schemeClr>
                </a:solidFill>
                <a:latin typeface="Century Gothic" panose="020B0502020202020204" pitchFamily="34" charset="0"/>
                <a:cs typeface="Arial" charset="0"/>
              </a:rPr>
              <a:t>ISO/IEC JTC 1/SG1/WG11: Smart Cities </a:t>
            </a:r>
          </a:p>
          <a:p>
            <a:pPr marL="685800" lvl="1" indent="-228600">
              <a:lnSpc>
                <a:spcPct val="90000"/>
              </a:lnSpc>
              <a:spcBef>
                <a:spcPts val="500"/>
              </a:spcBef>
              <a:spcAft>
                <a:spcPts val="800"/>
              </a:spcAft>
              <a:buFont typeface="Wingdings" panose="05000000000000000000" pitchFamily="2" charset="2"/>
              <a:buChar char="Ø"/>
              <a:defRPr/>
            </a:pPr>
            <a:r>
              <a:rPr lang="en-US" sz="1200" dirty="0">
                <a:solidFill>
                  <a:schemeClr val="accent1">
                    <a:lumMod val="50000"/>
                  </a:schemeClr>
                </a:solidFill>
                <a:latin typeface="Century Gothic" panose="020B0502020202020204" pitchFamily="34" charset="0"/>
                <a:cs typeface="Arial" charset="0"/>
              </a:rPr>
              <a:t>IEC SEG 1/</a:t>
            </a:r>
            <a:r>
              <a:rPr lang="en-US" sz="1200" dirty="0" err="1">
                <a:solidFill>
                  <a:schemeClr val="accent1">
                    <a:lumMod val="50000"/>
                  </a:schemeClr>
                </a:solidFill>
                <a:latin typeface="Century Gothic" panose="020B0502020202020204" pitchFamily="34" charset="0"/>
                <a:cs typeface="Arial" charset="0"/>
              </a:rPr>
              <a:t>SyC</a:t>
            </a:r>
            <a:r>
              <a:rPr lang="en-US" sz="1200" dirty="0">
                <a:solidFill>
                  <a:schemeClr val="accent1">
                    <a:lumMod val="50000"/>
                  </a:schemeClr>
                </a:solidFill>
                <a:latin typeface="Century Gothic" panose="020B0502020202020204" pitchFamily="34" charset="0"/>
                <a:cs typeface="Arial" charset="0"/>
              </a:rPr>
              <a:t> SC: Smart Cities </a:t>
            </a:r>
          </a:p>
          <a:p>
            <a:pPr marL="685800" lvl="1" indent="-228600">
              <a:lnSpc>
                <a:spcPct val="90000"/>
              </a:lnSpc>
              <a:spcBef>
                <a:spcPts val="500"/>
              </a:spcBef>
              <a:spcAft>
                <a:spcPts val="800"/>
              </a:spcAft>
              <a:buFont typeface="Wingdings" panose="05000000000000000000" pitchFamily="2" charset="2"/>
              <a:buChar char="Ø"/>
              <a:defRPr/>
            </a:pPr>
            <a:r>
              <a:rPr lang="en-US" sz="1200" dirty="0">
                <a:solidFill>
                  <a:schemeClr val="accent1">
                    <a:lumMod val="50000"/>
                  </a:schemeClr>
                </a:solidFill>
                <a:latin typeface="Century Gothic" panose="020B0502020202020204" pitchFamily="34" charset="0"/>
                <a:cs typeface="Arial" charset="0"/>
              </a:rPr>
              <a:t>IEC SEG 3/ </a:t>
            </a:r>
            <a:r>
              <a:rPr lang="en-US" sz="1200" dirty="0" err="1">
                <a:solidFill>
                  <a:schemeClr val="accent1">
                    <a:lumMod val="50000"/>
                  </a:schemeClr>
                </a:solidFill>
                <a:latin typeface="Century Gothic" panose="020B0502020202020204" pitchFamily="34" charset="0"/>
                <a:cs typeface="Arial" charset="0"/>
              </a:rPr>
              <a:t>SyC</a:t>
            </a:r>
            <a:r>
              <a:rPr lang="en-US" sz="1200" dirty="0">
                <a:solidFill>
                  <a:schemeClr val="accent1">
                    <a:lumMod val="50000"/>
                  </a:schemeClr>
                </a:solidFill>
                <a:latin typeface="Century Gothic" panose="020B0502020202020204" pitchFamily="34" charset="0"/>
                <a:cs typeface="Arial" charset="0"/>
              </a:rPr>
              <a:t> AAL: Active Assisted Living  </a:t>
            </a:r>
          </a:p>
          <a:p>
            <a:pPr marL="685800" lvl="1" indent="-228600">
              <a:lnSpc>
                <a:spcPct val="90000"/>
              </a:lnSpc>
              <a:spcBef>
                <a:spcPts val="500"/>
              </a:spcBef>
              <a:spcAft>
                <a:spcPts val="800"/>
              </a:spcAft>
              <a:buFont typeface="Wingdings" panose="05000000000000000000" pitchFamily="2" charset="2"/>
              <a:buChar char="Ø"/>
              <a:defRPr/>
            </a:pPr>
            <a:r>
              <a:rPr lang="en-US" sz="1200" dirty="0">
                <a:solidFill>
                  <a:schemeClr val="accent1">
                    <a:lumMod val="50000"/>
                  </a:schemeClr>
                </a:solidFill>
                <a:latin typeface="Century Gothic" panose="020B0502020202020204" pitchFamily="34" charset="0"/>
                <a:cs typeface="Arial" charset="0"/>
              </a:rPr>
              <a:t>IEC </a:t>
            </a:r>
            <a:r>
              <a:rPr lang="en-US" sz="1200" dirty="0" err="1">
                <a:solidFill>
                  <a:schemeClr val="accent1">
                    <a:lumMod val="50000"/>
                  </a:schemeClr>
                </a:solidFill>
                <a:latin typeface="Century Gothic" panose="020B0502020202020204" pitchFamily="34" charset="0"/>
                <a:cs typeface="Arial" charset="0"/>
              </a:rPr>
              <a:t>SyC</a:t>
            </a:r>
            <a:r>
              <a:rPr lang="en-US" sz="1200" dirty="0">
                <a:solidFill>
                  <a:schemeClr val="accent1">
                    <a:lumMod val="50000"/>
                  </a:schemeClr>
                </a:solidFill>
                <a:latin typeface="Century Gothic" panose="020B0502020202020204" pitchFamily="34" charset="0"/>
                <a:cs typeface="Arial" charset="0"/>
              </a:rPr>
              <a:t>: Smart Energy </a:t>
            </a:r>
          </a:p>
          <a:p>
            <a:pPr marL="685800" lvl="1" indent="-228600">
              <a:lnSpc>
                <a:spcPct val="90000"/>
              </a:lnSpc>
              <a:spcBef>
                <a:spcPts val="500"/>
              </a:spcBef>
              <a:spcAft>
                <a:spcPts val="800"/>
              </a:spcAft>
              <a:buFont typeface="Wingdings" panose="05000000000000000000" pitchFamily="2" charset="2"/>
              <a:buChar char="Ø"/>
              <a:defRPr/>
            </a:pPr>
            <a:r>
              <a:rPr lang="en-US" sz="1200" dirty="0">
                <a:solidFill>
                  <a:schemeClr val="accent1">
                    <a:lumMod val="50000"/>
                  </a:schemeClr>
                </a:solidFill>
                <a:latin typeface="Century Gothic" panose="020B0502020202020204" pitchFamily="34" charset="0"/>
                <a:cs typeface="Arial" charset="0"/>
              </a:rPr>
              <a:t>IEC SMB/SG 8: Smart Manufacturing </a:t>
            </a:r>
          </a:p>
          <a:p>
            <a:pPr marL="685800" lvl="1" indent="-228600">
              <a:lnSpc>
                <a:spcPct val="90000"/>
              </a:lnSpc>
              <a:spcBef>
                <a:spcPts val="500"/>
              </a:spcBef>
              <a:spcAft>
                <a:spcPts val="800"/>
              </a:spcAft>
              <a:buFont typeface="Wingdings" panose="05000000000000000000" pitchFamily="2" charset="2"/>
              <a:buChar char="Ø"/>
              <a:defRPr/>
            </a:pPr>
            <a:r>
              <a:rPr lang="en-US" sz="1200" dirty="0">
                <a:solidFill>
                  <a:schemeClr val="accent1">
                    <a:lumMod val="50000"/>
                  </a:schemeClr>
                </a:solidFill>
                <a:latin typeface="Century Gothic" panose="020B0502020202020204" pitchFamily="34" charset="0"/>
                <a:cs typeface="Arial" charset="0"/>
              </a:rPr>
              <a:t>IEC SMB/SG9: Communication Technologies</a:t>
            </a:r>
          </a:p>
          <a:p>
            <a:pPr marL="685800" lvl="1" indent="-228600">
              <a:lnSpc>
                <a:spcPct val="90000"/>
              </a:lnSpc>
              <a:spcBef>
                <a:spcPts val="500"/>
              </a:spcBef>
              <a:spcAft>
                <a:spcPts val="800"/>
              </a:spcAft>
              <a:buFont typeface="Wingdings" panose="05000000000000000000" pitchFamily="2" charset="2"/>
              <a:buChar char="Ø"/>
              <a:defRPr/>
            </a:pPr>
            <a:r>
              <a:rPr lang="en-US" sz="1200" dirty="0">
                <a:solidFill>
                  <a:schemeClr val="accent1">
                    <a:lumMod val="50000"/>
                  </a:schemeClr>
                </a:solidFill>
                <a:latin typeface="Century Gothic" panose="020B0502020202020204" pitchFamily="34" charset="0"/>
                <a:cs typeface="Arial" charset="0"/>
              </a:rPr>
              <a:t>IEC </a:t>
            </a:r>
            <a:r>
              <a:rPr lang="en-US" sz="1200" dirty="0" err="1">
                <a:solidFill>
                  <a:schemeClr val="accent1">
                    <a:lumMod val="50000"/>
                  </a:schemeClr>
                </a:solidFill>
                <a:latin typeface="Century Gothic" panose="020B0502020202020204" pitchFamily="34" charset="0"/>
                <a:cs typeface="Arial" charset="0"/>
              </a:rPr>
              <a:t>ahG</a:t>
            </a:r>
            <a:r>
              <a:rPr lang="en-US" sz="1200" dirty="0">
                <a:solidFill>
                  <a:schemeClr val="accent1">
                    <a:lumMod val="50000"/>
                  </a:schemeClr>
                </a:solidFill>
                <a:latin typeface="Century Gothic" panose="020B0502020202020204" pitchFamily="34" charset="0"/>
                <a:cs typeface="Arial" charset="0"/>
              </a:rPr>
              <a:t> 60: Disruptive Technologies </a:t>
            </a:r>
          </a:p>
          <a:p>
            <a:pPr marL="685800" lvl="1" indent="-228600">
              <a:lnSpc>
                <a:spcPct val="90000"/>
              </a:lnSpc>
              <a:spcBef>
                <a:spcPts val="500"/>
              </a:spcBef>
              <a:spcAft>
                <a:spcPts val="800"/>
              </a:spcAft>
              <a:buFont typeface="Wingdings" panose="05000000000000000000" pitchFamily="2" charset="2"/>
              <a:buChar char="Ø"/>
              <a:defRPr/>
            </a:pPr>
            <a:r>
              <a:rPr lang="en-US" sz="1200" dirty="0">
                <a:solidFill>
                  <a:schemeClr val="accent1">
                    <a:lumMod val="50000"/>
                  </a:schemeClr>
                </a:solidFill>
                <a:latin typeface="Century Gothic" panose="020B0502020202020204" pitchFamily="34" charset="0"/>
                <a:cs typeface="Arial" charset="0"/>
              </a:rPr>
              <a:t>ITU-T SG 5 &amp; SG 20: Smart Cities &amp; IoT</a:t>
            </a:r>
          </a:p>
          <a:p>
            <a:pPr marL="685800" lvl="1" indent="-228600">
              <a:lnSpc>
                <a:spcPct val="90000"/>
              </a:lnSpc>
              <a:spcBef>
                <a:spcPts val="500"/>
              </a:spcBef>
              <a:spcAft>
                <a:spcPts val="800"/>
              </a:spcAft>
              <a:buFont typeface="Wingdings" panose="05000000000000000000" pitchFamily="2" charset="2"/>
              <a:buChar char="Ø"/>
              <a:defRPr/>
            </a:pPr>
            <a:r>
              <a:rPr lang="en-US" sz="1200" dirty="0">
                <a:solidFill>
                  <a:schemeClr val="accent1">
                    <a:lumMod val="50000"/>
                  </a:schemeClr>
                </a:solidFill>
                <a:latin typeface="Century Gothic" panose="020B0502020202020204" pitchFamily="34" charset="0"/>
                <a:cs typeface="Arial" charset="0"/>
              </a:rPr>
              <a:t>IEEE Working Groups: Smart Cities &amp; IoT</a:t>
            </a:r>
          </a:p>
          <a:p>
            <a:pPr marL="685800" lvl="1" indent="-228600">
              <a:lnSpc>
                <a:spcPct val="90000"/>
              </a:lnSpc>
              <a:spcBef>
                <a:spcPts val="500"/>
              </a:spcBef>
              <a:spcAft>
                <a:spcPts val="800"/>
              </a:spcAft>
              <a:buFont typeface="Wingdings" panose="05000000000000000000" pitchFamily="2" charset="2"/>
              <a:buChar char="Ø"/>
              <a:defRPr/>
            </a:pPr>
            <a:r>
              <a:rPr lang="en-US" sz="1200" dirty="0">
                <a:solidFill>
                  <a:schemeClr val="accent1">
                    <a:lumMod val="50000"/>
                  </a:schemeClr>
                </a:solidFill>
                <a:latin typeface="Century Gothic" panose="020B0502020202020204" pitchFamily="34" charset="0"/>
                <a:cs typeface="Arial" charset="0"/>
              </a:rPr>
              <a:t>oneM2M : Common Service Layer</a:t>
            </a:r>
          </a:p>
          <a:p>
            <a:pPr>
              <a:lnSpc>
                <a:spcPct val="90000"/>
              </a:lnSpc>
              <a:spcBef>
                <a:spcPts val="1000"/>
              </a:spcBef>
              <a:spcAft>
                <a:spcPts val="800"/>
              </a:spcAft>
            </a:pPr>
            <a:endParaRPr lang="en-US" sz="2400" dirty="0">
              <a:solidFill>
                <a:schemeClr val="accent1">
                  <a:lumMod val="50000"/>
                </a:schemeClr>
              </a:solidFill>
              <a:latin typeface="Century Gothic" panose="020B0502020202020204" pitchFamily="34" charset="0"/>
              <a:cs typeface="Arial" charset="0"/>
            </a:endParaRPr>
          </a:p>
        </p:txBody>
      </p:sp>
      <p:sp>
        <p:nvSpPr>
          <p:cNvPr id="584709" name="Text Box 5">
            <a:extLst>
              <a:ext uri="{FF2B5EF4-FFF2-40B4-BE49-F238E27FC236}">
                <a16:creationId xmlns:a16="http://schemas.microsoft.com/office/drawing/2014/main" id="{34738323-A88E-4C66-8D8D-4CAE8A659530}"/>
              </a:ext>
            </a:extLst>
          </p:cNvPr>
          <p:cNvSpPr txBox="1">
            <a:spLocks noChangeArrowheads="1"/>
          </p:cNvSpPr>
          <p:nvPr/>
        </p:nvSpPr>
        <p:spPr bwMode="auto">
          <a:xfrm>
            <a:off x="947964" y="1362073"/>
            <a:ext cx="5148036" cy="369332"/>
          </a:xfrm>
          <a:prstGeom prst="rect">
            <a:avLst/>
          </a:prstGeom>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wrap="square">
            <a:spAutoFit/>
          </a:bodyPr>
          <a:lstStyle>
            <a:defPPr>
              <a:defRPr lang="en-US"/>
            </a:defPPr>
            <a:lvl1pPr algn="ctr">
              <a:spcBef>
                <a:spcPct val="50000"/>
              </a:spcBef>
              <a:defRPr b="1">
                <a:solidFill>
                  <a:srgbClr val="FFFFFF"/>
                </a:solidFill>
                <a:latin typeface="Calibri" pitchFamily="34" charset="0"/>
                <a:cs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defRPr/>
            </a:pPr>
            <a:r>
              <a:rPr lang="en-US" dirty="0"/>
              <a:t>Smart infrastructure panel - LITDC/P2 </a:t>
            </a:r>
          </a:p>
        </p:txBody>
      </p:sp>
      <p:sp>
        <p:nvSpPr>
          <p:cNvPr id="584710" name="Text Box 6">
            <a:extLst>
              <a:ext uri="{FF2B5EF4-FFF2-40B4-BE49-F238E27FC236}">
                <a16:creationId xmlns:a16="http://schemas.microsoft.com/office/drawing/2014/main" id="{E1EA1999-8ACF-4F39-85A3-65114AF04F28}"/>
              </a:ext>
            </a:extLst>
          </p:cNvPr>
          <p:cNvSpPr txBox="1">
            <a:spLocks noChangeArrowheads="1"/>
          </p:cNvSpPr>
          <p:nvPr/>
        </p:nvSpPr>
        <p:spPr bwMode="auto">
          <a:xfrm>
            <a:off x="6238875" y="1373641"/>
            <a:ext cx="5086976" cy="369332"/>
          </a:xfrm>
          <a:prstGeom prst="rect">
            <a:avLst/>
          </a:prstGeom>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wrap="square">
            <a:spAutoFit/>
          </a:bodyPr>
          <a:lstStyle>
            <a:defPPr>
              <a:defRPr lang="en-US"/>
            </a:defPPr>
            <a:lvl1pPr algn="ctr">
              <a:spcBef>
                <a:spcPct val="50000"/>
              </a:spcBef>
              <a:defRPr b="1">
                <a:solidFill>
                  <a:srgbClr val="FFFFFF"/>
                </a:solidFill>
                <a:latin typeface="Calibri" pitchFamily="34" charset="0"/>
                <a:cs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defRPr/>
            </a:pPr>
            <a:r>
              <a:rPr lang="en-US" dirty="0"/>
              <a:t>liaison with Regional/International Org.</a:t>
            </a:r>
          </a:p>
        </p:txBody>
      </p:sp>
      <p:sp>
        <p:nvSpPr>
          <p:cNvPr id="8" name="Title 1">
            <a:extLst>
              <a:ext uri="{FF2B5EF4-FFF2-40B4-BE49-F238E27FC236}">
                <a16:creationId xmlns:a16="http://schemas.microsoft.com/office/drawing/2014/main" id="{DC671E66-2D57-4EE6-89D3-A7651DC6DBF3}"/>
              </a:ext>
            </a:extLst>
          </p:cNvPr>
          <p:cNvSpPr txBox="1">
            <a:spLocks/>
          </p:cNvSpPr>
          <p:nvPr/>
        </p:nvSpPr>
        <p:spPr>
          <a:xfrm>
            <a:off x="947965" y="258753"/>
            <a:ext cx="11244036" cy="92678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accent1">
                    <a:lumMod val="50000"/>
                  </a:schemeClr>
                </a:solidFill>
                <a:latin typeface="Century Gothic" panose="020B0502020202020204" pitchFamily="34" charset="0"/>
                <a:ea typeface="+mj-ea"/>
                <a:cs typeface="+mj-cs"/>
              </a:defRPr>
            </a:lvl1pPr>
          </a:lstStyle>
          <a:p>
            <a:r>
              <a:rPr lang="en-US" sz="4000" b="1" dirty="0">
                <a:solidFill>
                  <a:schemeClr val="tx2"/>
                </a:solidFill>
                <a:effectLst>
                  <a:outerShdw blurRad="38100" dist="38100" dir="2700000" algn="tl">
                    <a:srgbClr val="000000">
                      <a:alpha val="43137"/>
                    </a:srgbClr>
                  </a:outerShdw>
                </a:effectLst>
              </a:rPr>
              <a:t>BIS - Smart Infrastructure Panel</a:t>
            </a:r>
            <a:br>
              <a:rPr lang="en-US" sz="4000" dirty="0">
                <a:solidFill>
                  <a:srgbClr val="FEA022"/>
                </a:solidFill>
              </a:rPr>
            </a:br>
            <a:endParaRPr lang="en-US" sz="4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DB48E-68D7-42C3-B846-E8AA8C5D8147}"/>
              </a:ext>
            </a:extLst>
          </p:cNvPr>
          <p:cNvSpPr>
            <a:spLocks noGrp="1"/>
          </p:cNvSpPr>
          <p:nvPr>
            <p:ph type="title"/>
          </p:nvPr>
        </p:nvSpPr>
        <p:spPr>
          <a:xfrm>
            <a:off x="340895" y="441325"/>
            <a:ext cx="10515600" cy="441325"/>
          </a:xfrm>
        </p:spPr>
        <p:txBody>
          <a:bodyPr>
            <a:normAutofit fontScale="90000"/>
          </a:bodyPr>
          <a:lstStyle/>
          <a:p>
            <a:r>
              <a:rPr lang="en-US" b="1" dirty="0">
                <a:solidFill>
                  <a:schemeClr val="tx2"/>
                </a:solidFill>
                <a:effectLst>
                  <a:outerShdw blurRad="38100" dist="38100" dir="2700000" algn="tl">
                    <a:srgbClr val="000000">
                      <a:alpha val="43137"/>
                    </a:srgbClr>
                  </a:outerShdw>
                </a:effectLst>
              </a:rPr>
              <a:t>Bureau of Indian Standards (BIS) 1(2)</a:t>
            </a:r>
            <a:br>
              <a:rPr lang="en-US" dirty="0">
                <a:solidFill>
                  <a:schemeClr val="tx2"/>
                </a:solidFill>
                <a:effectLst>
                  <a:outerShdw blurRad="38100" dist="38100" dir="2700000" algn="tl">
                    <a:srgbClr val="000000">
                      <a:alpha val="43137"/>
                    </a:srgbClr>
                  </a:outerShdw>
                </a:effectLst>
              </a:rPr>
            </a:br>
            <a:endParaRPr lang="en-US" dirty="0">
              <a:effectLst>
                <a:outerShdw blurRad="38100" dist="38100" dir="2700000" algn="tl">
                  <a:srgbClr val="000000">
                    <a:alpha val="43137"/>
                  </a:srgbClr>
                </a:outerShdw>
              </a:effectLst>
            </a:endParaRPr>
          </a:p>
        </p:txBody>
      </p:sp>
      <p:sp>
        <p:nvSpPr>
          <p:cNvPr id="6" name="Content Placeholder 2">
            <a:extLst>
              <a:ext uri="{FF2B5EF4-FFF2-40B4-BE49-F238E27FC236}">
                <a16:creationId xmlns:a16="http://schemas.microsoft.com/office/drawing/2014/main" id="{484B3DA6-6328-450D-BC3A-3259907F8F98}"/>
              </a:ext>
            </a:extLst>
          </p:cNvPr>
          <p:cNvSpPr>
            <a:spLocks noGrp="1"/>
          </p:cNvSpPr>
          <p:nvPr>
            <p:ph idx="1"/>
          </p:nvPr>
        </p:nvSpPr>
        <p:spPr>
          <a:xfrm>
            <a:off x="489857" y="767443"/>
            <a:ext cx="11569927" cy="5679932"/>
          </a:xfrm>
          <a:ln>
            <a:solidFill>
              <a:srgbClr val="FFFFFF"/>
            </a:solidFill>
          </a:ln>
        </p:spPr>
        <p:txBody>
          <a:bodyPr>
            <a:noAutofit/>
          </a:bodyPr>
          <a:lstStyle/>
          <a:p>
            <a:pPr marL="0" indent="0">
              <a:lnSpc>
                <a:spcPct val="100000"/>
              </a:lnSpc>
              <a:spcBef>
                <a:spcPts val="600"/>
              </a:spcBef>
              <a:spcAft>
                <a:spcPts val="600"/>
              </a:spcAft>
              <a:buNone/>
            </a:pPr>
            <a:r>
              <a:rPr lang="en-IN" sz="3200" b="1" u="sng" dirty="0"/>
              <a:t>Electronics and Information Technology (LITD)</a:t>
            </a:r>
            <a:endParaRPr lang="en-IN" sz="2400" b="1" u="sng" dirty="0"/>
          </a:p>
          <a:p>
            <a:pPr marL="554038" lvl="0" indent="-285750" algn="just">
              <a:lnSpc>
                <a:spcPct val="100000"/>
              </a:lnSpc>
              <a:spcBef>
                <a:spcPts val="600"/>
              </a:spcBef>
              <a:spcAft>
                <a:spcPts val="600"/>
              </a:spcAft>
              <a:buFont typeface="Wingdings" panose="05000000000000000000" pitchFamily="2" charset="2"/>
              <a:buChar char="ü"/>
            </a:pPr>
            <a:r>
              <a:rPr lang="en-IN" sz="2400" b="1" dirty="0"/>
              <a:t>LTD 10 : Power system Control and associated Communications</a:t>
            </a:r>
          </a:p>
          <a:p>
            <a:pPr marL="1011238" lvl="1" indent="-285750" algn="just">
              <a:lnSpc>
                <a:spcPct val="100000"/>
              </a:lnSpc>
              <a:spcBef>
                <a:spcPts val="600"/>
              </a:spcBef>
              <a:spcAft>
                <a:spcPts val="600"/>
              </a:spcAft>
              <a:buFont typeface="Wingdings" panose="05000000000000000000" pitchFamily="2" charset="2"/>
              <a:buChar char="ü"/>
            </a:pPr>
            <a:r>
              <a:rPr lang="en-IN" sz="2000" dirty="0"/>
              <a:t>Smart Grid</a:t>
            </a:r>
          </a:p>
          <a:p>
            <a:pPr marL="554038" lvl="0" indent="-285750" algn="just">
              <a:lnSpc>
                <a:spcPct val="100000"/>
              </a:lnSpc>
              <a:spcBef>
                <a:spcPts val="600"/>
              </a:spcBef>
              <a:spcAft>
                <a:spcPts val="600"/>
              </a:spcAft>
              <a:buFont typeface="Wingdings" panose="05000000000000000000" pitchFamily="2" charset="2"/>
              <a:buChar char="ü"/>
            </a:pPr>
            <a:r>
              <a:rPr lang="en-IN" sz="2400" b="1" dirty="0"/>
              <a:t>LTD 27 : Internet of Things and Related Technologies: </a:t>
            </a:r>
          </a:p>
          <a:p>
            <a:pPr marL="1011238" lvl="1" indent="-285750" algn="just">
              <a:lnSpc>
                <a:spcPct val="100000"/>
              </a:lnSpc>
              <a:spcBef>
                <a:spcPts val="600"/>
              </a:spcBef>
              <a:spcAft>
                <a:spcPts val="600"/>
              </a:spcAft>
              <a:buFont typeface="Wingdings" panose="05000000000000000000" pitchFamily="2" charset="2"/>
              <a:buChar char="ü"/>
            </a:pPr>
            <a:r>
              <a:rPr lang="en-IN" sz="2000" dirty="0"/>
              <a:t>To develop standards in the field of Internet of Things and related technologies including sensor networks; wearable electronic devices and technologies; big data.</a:t>
            </a:r>
          </a:p>
          <a:p>
            <a:pPr marL="554038" lvl="0" indent="-285750" algn="just">
              <a:lnSpc>
                <a:spcPct val="100000"/>
              </a:lnSpc>
              <a:spcBef>
                <a:spcPts val="600"/>
              </a:spcBef>
              <a:spcAft>
                <a:spcPts val="600"/>
              </a:spcAft>
              <a:buFont typeface="Wingdings" panose="05000000000000000000" pitchFamily="2" charset="2"/>
              <a:buChar char="ü"/>
            </a:pPr>
            <a:r>
              <a:rPr lang="en-IN" sz="2400" b="1" dirty="0"/>
              <a:t>LTD 28 : Smart Infrastructure: </a:t>
            </a:r>
          </a:p>
          <a:p>
            <a:pPr marL="1011238" lvl="1" indent="-285750" algn="just">
              <a:lnSpc>
                <a:spcPct val="100000"/>
              </a:lnSpc>
              <a:spcBef>
                <a:spcPts val="600"/>
              </a:spcBef>
              <a:spcAft>
                <a:spcPts val="600"/>
              </a:spcAft>
              <a:buFont typeface="Wingdings" panose="05000000000000000000" pitchFamily="2" charset="2"/>
              <a:buChar char="ü"/>
            </a:pPr>
            <a:r>
              <a:rPr lang="en-IN" sz="2000" dirty="0"/>
              <a:t>Standardization in the field of Smart Cities (Electro-technical and ICT aspects) including Smart manufacturing, Active assisted living.</a:t>
            </a:r>
          </a:p>
          <a:p>
            <a:pPr marL="554038" lvl="0" indent="-285750" algn="just">
              <a:lnSpc>
                <a:spcPct val="100000"/>
              </a:lnSpc>
              <a:spcBef>
                <a:spcPts val="600"/>
              </a:spcBef>
              <a:spcAft>
                <a:spcPts val="600"/>
              </a:spcAft>
              <a:buFont typeface="Wingdings" panose="05000000000000000000" pitchFamily="2" charset="2"/>
              <a:buChar char="ü"/>
            </a:pPr>
            <a:r>
              <a:rPr lang="en-IN" sz="2400" b="1" dirty="0"/>
              <a:t>LTD 29 : Blockchain and Distributed Ledger Technologies</a:t>
            </a:r>
          </a:p>
          <a:p>
            <a:pPr marL="554038" lvl="0" indent="-285750" algn="just">
              <a:lnSpc>
                <a:spcPct val="100000"/>
              </a:lnSpc>
              <a:spcBef>
                <a:spcPts val="600"/>
              </a:spcBef>
              <a:spcAft>
                <a:spcPts val="600"/>
              </a:spcAft>
              <a:buFont typeface="Wingdings" panose="05000000000000000000" pitchFamily="2" charset="2"/>
              <a:buChar char="ü"/>
            </a:pPr>
            <a:r>
              <a:rPr lang="en-IN" sz="2400" b="1" dirty="0"/>
              <a:t>LTD 30 : Artificial Intelligence</a:t>
            </a:r>
          </a:p>
        </p:txBody>
      </p:sp>
    </p:spTree>
    <p:extLst>
      <p:ext uri="{BB962C8B-B14F-4D97-AF65-F5344CB8AC3E}">
        <p14:creationId xmlns:p14="http://schemas.microsoft.com/office/powerpoint/2010/main" val="8336729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DB48E-68D7-42C3-B846-E8AA8C5D8147}"/>
              </a:ext>
            </a:extLst>
          </p:cNvPr>
          <p:cNvSpPr>
            <a:spLocks noGrp="1"/>
          </p:cNvSpPr>
          <p:nvPr>
            <p:ph type="title"/>
          </p:nvPr>
        </p:nvSpPr>
        <p:spPr>
          <a:xfrm>
            <a:off x="340895" y="441325"/>
            <a:ext cx="10515600" cy="441325"/>
          </a:xfrm>
        </p:spPr>
        <p:txBody>
          <a:bodyPr>
            <a:normAutofit fontScale="90000"/>
          </a:bodyPr>
          <a:lstStyle/>
          <a:p>
            <a:r>
              <a:rPr lang="en-US" b="1" dirty="0">
                <a:solidFill>
                  <a:schemeClr val="tx2"/>
                </a:solidFill>
                <a:effectLst>
                  <a:outerShdw blurRad="38100" dist="38100" dir="2700000" algn="tl">
                    <a:srgbClr val="000000">
                      <a:alpha val="43137"/>
                    </a:srgbClr>
                  </a:outerShdw>
                </a:effectLst>
              </a:rPr>
              <a:t>Bureau of Indian Standards (BIS) 2(2)</a:t>
            </a:r>
            <a:br>
              <a:rPr lang="en-US" dirty="0">
                <a:solidFill>
                  <a:schemeClr val="tx2"/>
                </a:solidFill>
                <a:effectLst>
                  <a:outerShdw blurRad="38100" dist="38100" dir="2700000" algn="tl">
                    <a:srgbClr val="000000">
                      <a:alpha val="43137"/>
                    </a:srgbClr>
                  </a:outerShdw>
                </a:effectLst>
              </a:rPr>
            </a:br>
            <a:endParaRPr lang="en-US" dirty="0">
              <a:effectLst>
                <a:outerShdw blurRad="38100" dist="38100" dir="2700000" algn="tl">
                  <a:srgbClr val="000000">
                    <a:alpha val="43137"/>
                  </a:srgbClr>
                </a:outerShdw>
              </a:effectLst>
            </a:endParaRPr>
          </a:p>
        </p:txBody>
      </p:sp>
      <p:sp>
        <p:nvSpPr>
          <p:cNvPr id="6" name="Content Placeholder 2">
            <a:extLst>
              <a:ext uri="{FF2B5EF4-FFF2-40B4-BE49-F238E27FC236}">
                <a16:creationId xmlns:a16="http://schemas.microsoft.com/office/drawing/2014/main" id="{484B3DA6-6328-450D-BC3A-3259907F8F98}"/>
              </a:ext>
            </a:extLst>
          </p:cNvPr>
          <p:cNvSpPr>
            <a:spLocks noGrp="1"/>
          </p:cNvSpPr>
          <p:nvPr>
            <p:ph idx="1"/>
          </p:nvPr>
        </p:nvSpPr>
        <p:spPr>
          <a:xfrm>
            <a:off x="489857" y="776377"/>
            <a:ext cx="11569927" cy="5883275"/>
          </a:xfrm>
          <a:ln>
            <a:solidFill>
              <a:srgbClr val="FFFFFF"/>
            </a:solidFill>
          </a:ln>
        </p:spPr>
        <p:txBody>
          <a:bodyPr>
            <a:noAutofit/>
          </a:bodyPr>
          <a:lstStyle/>
          <a:p>
            <a:pPr marL="0" indent="0">
              <a:lnSpc>
                <a:spcPct val="100000"/>
              </a:lnSpc>
              <a:spcBef>
                <a:spcPts val="600"/>
              </a:spcBef>
              <a:spcAft>
                <a:spcPts val="600"/>
              </a:spcAft>
              <a:buNone/>
            </a:pPr>
            <a:r>
              <a:rPr lang="en-IN" sz="3200" b="1" u="sng" dirty="0"/>
              <a:t>Civil:</a:t>
            </a:r>
            <a:r>
              <a:rPr lang="en-IN" sz="2400" b="1" dirty="0"/>
              <a:t> </a:t>
            </a:r>
          </a:p>
          <a:p>
            <a:pPr>
              <a:lnSpc>
                <a:spcPct val="100000"/>
              </a:lnSpc>
              <a:spcBef>
                <a:spcPts val="600"/>
              </a:spcBef>
              <a:spcAft>
                <a:spcPts val="600"/>
              </a:spcAft>
              <a:buFont typeface="Wingdings" panose="05000000000000000000" pitchFamily="2" charset="2"/>
              <a:buChar char="ü"/>
            </a:pPr>
            <a:r>
              <a:rPr lang="en-IN" sz="2400" b="1" dirty="0"/>
              <a:t>CED 45: Smart Cities Indicator </a:t>
            </a:r>
          </a:p>
          <a:p>
            <a:pPr lvl="1">
              <a:lnSpc>
                <a:spcPct val="100000"/>
              </a:lnSpc>
              <a:spcBef>
                <a:spcPts val="600"/>
              </a:spcBef>
              <a:spcAft>
                <a:spcPts val="600"/>
              </a:spcAft>
              <a:buFont typeface="Wingdings" panose="05000000000000000000" pitchFamily="2" charset="2"/>
              <a:buChar char="ü"/>
            </a:pPr>
            <a:r>
              <a:rPr lang="en-IN" sz="2000" dirty="0"/>
              <a:t>ISO 37120: Sustainable cities and communities -- Indicators for city services and quality of life.</a:t>
            </a:r>
          </a:p>
          <a:p>
            <a:pPr marL="0" indent="0">
              <a:lnSpc>
                <a:spcPct val="100000"/>
              </a:lnSpc>
              <a:spcBef>
                <a:spcPts val="600"/>
              </a:spcBef>
              <a:spcAft>
                <a:spcPts val="600"/>
              </a:spcAft>
              <a:buNone/>
            </a:pPr>
            <a:r>
              <a:rPr lang="en-IN" sz="3200" b="1" u="sng" dirty="0"/>
              <a:t>Electrotechnical: </a:t>
            </a:r>
          </a:p>
          <a:p>
            <a:pPr>
              <a:lnSpc>
                <a:spcPct val="100000"/>
              </a:lnSpc>
              <a:spcBef>
                <a:spcPts val="600"/>
              </a:spcBef>
              <a:spcAft>
                <a:spcPts val="600"/>
              </a:spcAft>
              <a:buFont typeface="Wingdings" panose="05000000000000000000" pitchFamily="2" charset="2"/>
              <a:buChar char="ü"/>
            </a:pPr>
            <a:r>
              <a:rPr lang="en-IN" sz="2400" dirty="0"/>
              <a:t>ETD13: Equipment For Electrical Energy Measurement And Load Control</a:t>
            </a:r>
          </a:p>
          <a:p>
            <a:pPr lvl="1">
              <a:lnSpc>
                <a:spcPct val="100000"/>
              </a:lnSpc>
              <a:spcBef>
                <a:spcPts val="600"/>
              </a:spcBef>
              <a:spcAft>
                <a:spcPts val="600"/>
              </a:spcAft>
              <a:buFont typeface="Wingdings" panose="05000000000000000000" pitchFamily="2" charset="2"/>
              <a:buChar char="ü"/>
            </a:pPr>
            <a:r>
              <a:rPr lang="en-IN" sz="2000" dirty="0"/>
              <a:t>Smart Meter Standards</a:t>
            </a:r>
          </a:p>
          <a:p>
            <a:pPr>
              <a:lnSpc>
                <a:spcPct val="100000"/>
              </a:lnSpc>
              <a:spcBef>
                <a:spcPts val="600"/>
              </a:spcBef>
              <a:spcAft>
                <a:spcPts val="600"/>
              </a:spcAft>
              <a:buFont typeface="Wingdings" panose="05000000000000000000" pitchFamily="2" charset="2"/>
              <a:buChar char="ü"/>
            </a:pPr>
            <a:r>
              <a:rPr lang="en-IN" sz="2400" dirty="0"/>
              <a:t>ETD 51 : Electrotechnology in Mobility</a:t>
            </a:r>
          </a:p>
          <a:p>
            <a:pPr lvl="1">
              <a:lnSpc>
                <a:spcPct val="100000"/>
              </a:lnSpc>
              <a:spcBef>
                <a:spcPts val="600"/>
              </a:spcBef>
              <a:spcAft>
                <a:spcPts val="600"/>
              </a:spcAft>
              <a:buFont typeface="Wingdings" panose="05000000000000000000" pitchFamily="2" charset="2"/>
              <a:buChar char="ü"/>
            </a:pPr>
            <a:r>
              <a:rPr lang="en-IN" sz="2000" dirty="0"/>
              <a:t>Standard for Electric Car Charger</a:t>
            </a:r>
          </a:p>
          <a:p>
            <a:pPr marL="0" indent="0">
              <a:lnSpc>
                <a:spcPct val="100000"/>
              </a:lnSpc>
              <a:spcBef>
                <a:spcPts val="600"/>
              </a:spcBef>
              <a:spcAft>
                <a:spcPts val="600"/>
              </a:spcAft>
              <a:buNone/>
            </a:pPr>
            <a:r>
              <a:rPr lang="en-IN" sz="3200" b="1" u="sng" dirty="0"/>
              <a:t>Transport: </a:t>
            </a:r>
          </a:p>
          <a:p>
            <a:pPr>
              <a:lnSpc>
                <a:spcPct val="100000"/>
              </a:lnSpc>
              <a:spcBef>
                <a:spcPts val="600"/>
              </a:spcBef>
              <a:spcAft>
                <a:spcPts val="600"/>
              </a:spcAft>
              <a:buFont typeface="Wingdings" panose="05000000000000000000" pitchFamily="2" charset="2"/>
              <a:buChar char="ü"/>
            </a:pPr>
            <a:r>
              <a:rPr lang="en-IN" sz="2400" dirty="0"/>
              <a:t>TED 28: Intelligent Transport Systems</a:t>
            </a:r>
            <a:endParaRPr lang="en-IN" sz="2000" dirty="0"/>
          </a:p>
        </p:txBody>
      </p:sp>
    </p:spTree>
    <p:extLst>
      <p:ext uri="{BB962C8B-B14F-4D97-AF65-F5344CB8AC3E}">
        <p14:creationId xmlns:p14="http://schemas.microsoft.com/office/powerpoint/2010/main" val="13573120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842168"/>
            <a:ext cx="10515600" cy="2852737"/>
          </a:xfrm>
        </p:spPr>
        <p:txBody>
          <a:bodyPr/>
          <a:lstStyle/>
          <a:p>
            <a:pPr algn="ctr"/>
            <a:r>
              <a:rPr lang="en-GB" dirty="0">
                <a:solidFill>
                  <a:schemeClr val="bg1"/>
                </a:solidFill>
              </a:rPr>
              <a:t>Digital Infrastructure</a:t>
            </a:r>
          </a:p>
        </p:txBody>
      </p:sp>
      <p:sp>
        <p:nvSpPr>
          <p:cNvPr id="3" name="Text Placeholder 2"/>
          <p:cNvSpPr>
            <a:spLocks noGrp="1"/>
          </p:cNvSpPr>
          <p:nvPr>
            <p:ph type="body" idx="1"/>
          </p:nvPr>
        </p:nvSpPr>
        <p:spPr/>
        <p:txBody>
          <a:bodyPr/>
          <a:lstStyle/>
          <a:p>
            <a:r>
              <a:rPr lang="en-GB" dirty="0">
                <a:solidFill>
                  <a:schemeClr val="bg1"/>
                </a:solidFill>
              </a:rPr>
              <a:t>Challenges</a:t>
            </a:r>
          </a:p>
        </p:txBody>
      </p:sp>
    </p:spTree>
    <p:extLst>
      <p:ext uri="{BB962C8B-B14F-4D97-AF65-F5344CB8AC3E}">
        <p14:creationId xmlns:p14="http://schemas.microsoft.com/office/powerpoint/2010/main" val="15083878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Content Placeholder 2"/>
          <p:cNvSpPr>
            <a:spLocks noGrp="1"/>
          </p:cNvSpPr>
          <p:nvPr>
            <p:ph idx="1"/>
          </p:nvPr>
        </p:nvSpPr>
        <p:spPr>
          <a:xfrm>
            <a:off x="898071" y="1280708"/>
            <a:ext cx="10157401" cy="3111678"/>
          </a:xfrm>
        </p:spPr>
        <p:txBody>
          <a:bodyPr/>
          <a:lstStyle/>
          <a:p>
            <a:pPr algn="just"/>
            <a:r>
              <a:rPr lang="en-GB" altLang="en-US" b="1" dirty="0">
                <a:solidFill>
                  <a:srgbClr val="FF0000"/>
                </a:solidFill>
              </a:rPr>
              <a:t>The Challenges:</a:t>
            </a:r>
          </a:p>
          <a:p>
            <a:pPr algn="just"/>
            <a:endParaRPr lang="en-GB" altLang="en-US" sz="800" b="1" dirty="0"/>
          </a:p>
          <a:p>
            <a:pPr marL="571500" lvl="1" indent="-171450" algn="just">
              <a:buFont typeface="Wingdings" panose="05000000000000000000" pitchFamily="2" charset="2"/>
              <a:buChar char="ü"/>
            </a:pPr>
            <a:r>
              <a:rPr lang="en-GB" altLang="en-US" sz="2800" i="1" dirty="0"/>
              <a:t>changing economy: growing importance of services </a:t>
            </a:r>
          </a:p>
          <a:p>
            <a:pPr marL="571500" lvl="1" indent="-171450" algn="just">
              <a:buFont typeface="Wingdings" panose="05000000000000000000" pitchFamily="2" charset="2"/>
              <a:buChar char="ü"/>
            </a:pPr>
            <a:r>
              <a:rPr lang="en-GB" altLang="en-US" sz="2800" i="1" dirty="0"/>
              <a:t>Digital transformation, convergence: Everything is becoming Smart – ICT [IoT] </a:t>
            </a:r>
          </a:p>
          <a:p>
            <a:pPr marL="571500" lvl="1" indent="-171450" algn="just">
              <a:buFont typeface="Wingdings" panose="05000000000000000000" pitchFamily="2" charset="2"/>
              <a:buChar char="ü"/>
            </a:pPr>
            <a:r>
              <a:rPr lang="en-GB" altLang="en-US" sz="2800" i="1" dirty="0"/>
              <a:t>Data Privacy and Security </a:t>
            </a:r>
          </a:p>
          <a:p>
            <a:pPr algn="just"/>
            <a:endParaRPr lang="en-GB" altLang="en-US" sz="1600" dirty="0"/>
          </a:p>
          <a:p>
            <a:pPr marL="0" indent="0" algn="just">
              <a:buNone/>
            </a:pPr>
            <a:endParaRPr lang="en-GB" altLang="en-US" b="1" dirty="0"/>
          </a:p>
          <a:p>
            <a:pPr marL="0" indent="0" algn="just">
              <a:buNone/>
            </a:pPr>
            <a:endParaRPr lang="en-GB" altLang="en-US" sz="2400" b="1" dirty="0"/>
          </a:p>
          <a:p>
            <a:pPr marL="0" indent="0" algn="just">
              <a:buNone/>
            </a:pPr>
            <a:endParaRPr lang="en-GB" altLang="en-US" sz="2400" b="1" dirty="0"/>
          </a:p>
          <a:p>
            <a:pPr marL="0" indent="0" algn="just">
              <a:buNone/>
            </a:pPr>
            <a:r>
              <a:rPr lang="en-GB" altLang="en-US" sz="2400" b="1" dirty="0"/>
              <a:t>To remain relevant, standards must be timely, market-driven and produced in an inclusive way quickly</a:t>
            </a:r>
          </a:p>
          <a:p>
            <a:pPr algn="just"/>
            <a:endParaRPr lang="en-US" altLang="en-US" sz="1600" dirty="0"/>
          </a:p>
        </p:txBody>
      </p:sp>
      <p:sp>
        <p:nvSpPr>
          <p:cNvPr id="6" name="Title 1"/>
          <p:cNvSpPr txBox="1">
            <a:spLocks/>
          </p:cNvSpPr>
          <p:nvPr/>
        </p:nvSpPr>
        <p:spPr bwMode="auto">
          <a:xfrm>
            <a:off x="898071" y="94659"/>
            <a:ext cx="9144000" cy="936625"/>
          </a:xfrm>
          <a:prstGeom prst="rect">
            <a:avLst/>
          </a:prstGeom>
          <a:noFill/>
          <a:extLst>
            <a:ext uri="{91240B29-F687-4F45-9708-019B960494DF}">
              <a14:hiddenLine xmlns:a14="http://schemas.microsoft.com/office/drawing/2010/main" w="12700">
                <a:solidFill>
                  <a:srgbClr val="000000"/>
                </a:solidFill>
                <a:miter lim="800000"/>
                <a:headEnd/>
                <a:tailEnd/>
              </a14:hiddenLine>
            </a:ext>
          </a:extLst>
        </p:spPr>
        <p:txBody>
          <a:bodyPr vert="horz" lIns="91440" tIns="45720" rIns="91440" bIns="45720" rtlCol="0" anchor="ctr">
            <a:normAutofit fontScale="92500"/>
          </a:bodyPr>
          <a:lstStyle>
            <a:defPPr>
              <a:defRPr lang="en-US"/>
            </a:defPPr>
            <a:lvl1pPr>
              <a:lnSpc>
                <a:spcPct val="90000"/>
              </a:lnSpc>
              <a:spcBef>
                <a:spcPct val="0"/>
              </a:spcBef>
              <a:buNone/>
              <a:defRPr sz="4400" b="1">
                <a:solidFill>
                  <a:schemeClr val="tx2"/>
                </a:solidFill>
                <a:effectLst>
                  <a:outerShdw blurRad="38100" dist="38100" dir="2700000" algn="tl">
                    <a:srgbClr val="000000">
                      <a:alpha val="43137"/>
                    </a:srgbClr>
                  </a:outerShdw>
                </a:effectLst>
                <a:latin typeface="Century Gothic" panose="020B0502020202020204" pitchFamily="34" charset="0"/>
                <a:ea typeface="+mj-ea"/>
                <a:cs typeface="+mj-cs"/>
              </a:defRPr>
            </a:lvl1pPr>
          </a:lstStyle>
          <a:p>
            <a:r>
              <a:rPr lang="en-GB" altLang="en-US" dirty="0"/>
              <a:t>The world is changing - Digitization</a:t>
            </a:r>
          </a:p>
        </p:txBody>
      </p:sp>
      <p:sp>
        <p:nvSpPr>
          <p:cNvPr id="3" name="Down Arrow 2"/>
          <p:cNvSpPr/>
          <p:nvPr/>
        </p:nvSpPr>
        <p:spPr bwMode="auto">
          <a:xfrm>
            <a:off x="6456040" y="4221088"/>
            <a:ext cx="484632" cy="978408"/>
          </a:xfrm>
          <a:prstGeom prst="down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3175" algn="ctr"/>
            <a:endParaRPr lang="en-GB" sz="1200">
              <a:solidFill>
                <a:srgbClr val="0F5494"/>
              </a:solidFill>
              <a:latin typeface="Verdana" pitchFamily="34" charset="0"/>
            </a:endParaRPr>
          </a:p>
        </p:txBody>
      </p:sp>
      <p:pic>
        <p:nvPicPr>
          <p:cNvPr id="7" name="Picture 6"/>
          <p:cNvPicPr>
            <a:picLocks noChangeAspect="1"/>
          </p:cNvPicPr>
          <p:nvPr/>
        </p:nvPicPr>
        <p:blipFill>
          <a:blip r:embed="rId3"/>
          <a:stretch>
            <a:fillRect/>
          </a:stretch>
        </p:blipFill>
        <p:spPr>
          <a:xfrm>
            <a:off x="2898535" y="1031284"/>
            <a:ext cx="6110190" cy="4259652"/>
          </a:xfrm>
          <a:prstGeom prst="rect">
            <a:avLst/>
          </a:prstGeom>
        </p:spPr>
      </p:pic>
    </p:spTree>
    <p:extLst>
      <p:ext uri="{BB962C8B-B14F-4D97-AF65-F5344CB8AC3E}">
        <p14:creationId xmlns:p14="http://schemas.microsoft.com/office/powerpoint/2010/main" val="3205638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4275">
                                            <p:txEl>
                                              <p:pRg st="0" end="0"/>
                                            </p:txEl>
                                          </p:spTgt>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54275">
                                            <p:txEl>
                                              <p:pRg st="2" end="2"/>
                                            </p:txEl>
                                          </p:spTgt>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54275">
                                            <p:txEl>
                                              <p:pRg st="3" end="3"/>
                                            </p:txEl>
                                          </p:spTgt>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54275">
                                            <p:txEl>
                                              <p:pRg st="4" end="4"/>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54275">
                                            <p:txEl>
                                              <p:pRg st="9" end="9"/>
                                            </p:txEl>
                                          </p:spTgt>
                                        </p:tgtEl>
                                        <p:attrNameLst>
                                          <p:attrName>style.visibility</p:attrName>
                                        </p:attrNameLst>
                                      </p:cBhvr>
                                      <p:to>
                                        <p:strVal val="visible"/>
                                      </p:to>
                                    </p:set>
                                    <p:animEffect transition="in" filter="fade">
                                      <p:cBhvr>
                                        <p:cTn id="23" dur="1000"/>
                                        <p:tgtEl>
                                          <p:spTgt spid="54275">
                                            <p:txEl>
                                              <p:pRg st="9" end="9"/>
                                            </p:txEl>
                                          </p:spTgt>
                                        </p:tgtEl>
                                      </p:cBhvr>
                                    </p:animEffect>
                                    <p:anim calcmode="lin" valueType="num">
                                      <p:cBhvr>
                                        <p:cTn id="24" dur="1000" fill="hold"/>
                                        <p:tgtEl>
                                          <p:spTgt spid="54275">
                                            <p:txEl>
                                              <p:pRg st="9" end="9"/>
                                            </p:txEl>
                                          </p:spTgt>
                                        </p:tgtEl>
                                        <p:attrNameLst>
                                          <p:attrName>ppt_x</p:attrName>
                                        </p:attrNameLst>
                                      </p:cBhvr>
                                      <p:tavLst>
                                        <p:tav tm="0">
                                          <p:val>
                                            <p:strVal val="#ppt_x"/>
                                          </p:val>
                                        </p:tav>
                                        <p:tav tm="100000">
                                          <p:val>
                                            <p:strVal val="#ppt_x"/>
                                          </p:val>
                                        </p:tav>
                                      </p:tavLst>
                                    </p:anim>
                                    <p:anim calcmode="lin" valueType="num">
                                      <p:cBhvr>
                                        <p:cTn id="25" dur="1000" fill="hold"/>
                                        <p:tgtEl>
                                          <p:spTgt spid="54275">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Content Placeholder 2"/>
          <p:cNvSpPr>
            <a:spLocks noGrp="1"/>
          </p:cNvSpPr>
          <p:nvPr>
            <p:ph idx="1"/>
          </p:nvPr>
        </p:nvSpPr>
        <p:spPr>
          <a:xfrm>
            <a:off x="952501" y="1038026"/>
            <a:ext cx="10564585" cy="5526060"/>
          </a:xfrm>
        </p:spPr>
        <p:txBody>
          <a:bodyPr/>
          <a:lstStyle/>
          <a:p>
            <a:pPr algn="just">
              <a:spcBef>
                <a:spcPts val="600"/>
              </a:spcBef>
              <a:spcAft>
                <a:spcPts val="600"/>
              </a:spcAft>
              <a:buFont typeface="Wingdings" panose="05000000000000000000" pitchFamily="2" charset="2"/>
              <a:buChar char="Ø"/>
            </a:pPr>
            <a:r>
              <a:rPr lang="en-GB" altLang="en-US" b="1" dirty="0"/>
              <a:t>Awareness, Education and Understanding about the Standardisation System</a:t>
            </a:r>
            <a:r>
              <a:rPr lang="en-GB" altLang="en-US" dirty="0"/>
              <a:t> </a:t>
            </a:r>
            <a:r>
              <a:rPr lang="en-GB" altLang="en-US" sz="2000" dirty="0"/>
              <a:t>i.e. increasing the use of standards and participation in the process at all levels</a:t>
            </a:r>
          </a:p>
          <a:p>
            <a:pPr lvl="1" algn="just">
              <a:spcBef>
                <a:spcPts val="600"/>
              </a:spcBef>
              <a:spcAft>
                <a:spcPts val="600"/>
              </a:spcAft>
              <a:buFont typeface="Wingdings" panose="05000000000000000000" pitchFamily="2" charset="2"/>
              <a:buChar char="§"/>
            </a:pPr>
            <a:r>
              <a:rPr lang="en-GB" altLang="en-US" b="1" dirty="0"/>
              <a:t>Education About Standardisation</a:t>
            </a:r>
            <a:endParaRPr lang="en-GB" altLang="en-US" sz="2000" dirty="0"/>
          </a:p>
          <a:p>
            <a:pPr algn="just">
              <a:spcBef>
                <a:spcPts val="600"/>
              </a:spcBef>
              <a:spcAft>
                <a:spcPts val="600"/>
              </a:spcAft>
              <a:buFont typeface="Wingdings" panose="05000000000000000000" pitchFamily="2" charset="2"/>
              <a:buChar char="Ø"/>
            </a:pPr>
            <a:r>
              <a:rPr lang="en-GB" altLang="en-US" b="1" dirty="0"/>
              <a:t>Coordination, Cooperation, Transparency, Inclusiveness</a:t>
            </a:r>
            <a:r>
              <a:rPr lang="en-GB" altLang="en-US" dirty="0"/>
              <a:t>, </a:t>
            </a:r>
            <a:r>
              <a:rPr lang="en-GB" altLang="en-US" sz="2000" dirty="0"/>
              <a:t>i.e. ensuring adequate, high-quality, user-friendly and timely release standards</a:t>
            </a:r>
          </a:p>
          <a:p>
            <a:pPr lvl="1" algn="just">
              <a:spcBef>
                <a:spcPts val="600"/>
              </a:spcBef>
              <a:spcAft>
                <a:spcPts val="600"/>
              </a:spcAft>
              <a:buFont typeface="Wingdings" panose="05000000000000000000" pitchFamily="2" charset="2"/>
              <a:buChar char="§"/>
            </a:pPr>
            <a:r>
              <a:rPr lang="en-GB" altLang="en-US" b="1" dirty="0"/>
              <a:t>ESOs CGs on Smart Energy, Smart Cities, Accessibility, Mobility etc. </a:t>
            </a:r>
          </a:p>
          <a:p>
            <a:pPr lvl="1" algn="just">
              <a:spcBef>
                <a:spcPts val="600"/>
              </a:spcBef>
              <a:spcAft>
                <a:spcPts val="600"/>
              </a:spcAft>
              <a:buFont typeface="Wingdings" panose="05000000000000000000" pitchFamily="2" charset="2"/>
              <a:buChar char="§"/>
            </a:pPr>
            <a:r>
              <a:rPr lang="en-GB" altLang="en-US" b="1" dirty="0"/>
              <a:t>Joint President Groups </a:t>
            </a:r>
            <a:endParaRPr lang="en-GB" altLang="en-US" sz="2000" dirty="0"/>
          </a:p>
          <a:p>
            <a:pPr algn="just">
              <a:spcBef>
                <a:spcPts val="600"/>
              </a:spcBef>
              <a:spcAft>
                <a:spcPts val="600"/>
              </a:spcAft>
              <a:buFont typeface="Wingdings" panose="05000000000000000000" pitchFamily="2" charset="2"/>
              <a:buChar char="Ø"/>
            </a:pPr>
            <a:r>
              <a:rPr lang="en-GB" altLang="en-US" b="1" dirty="0"/>
              <a:t>Competitiveness and International dimension</a:t>
            </a:r>
            <a:r>
              <a:rPr lang="en-GB" altLang="en-US" dirty="0"/>
              <a:t>,</a:t>
            </a:r>
            <a:r>
              <a:rPr lang="en-GB" altLang="en-US" sz="2000" dirty="0"/>
              <a:t> i.e. standards supporting competitiveness in the global markets.</a:t>
            </a:r>
          </a:p>
          <a:p>
            <a:pPr lvl="1" algn="just">
              <a:spcBef>
                <a:spcPts val="600"/>
              </a:spcBef>
              <a:spcAft>
                <a:spcPts val="600"/>
              </a:spcAft>
              <a:buFont typeface="Wingdings" panose="05000000000000000000" pitchFamily="2" charset="2"/>
              <a:buChar char="§"/>
            </a:pPr>
            <a:r>
              <a:rPr lang="en-GB" altLang="en-US" b="1" dirty="0"/>
              <a:t>Yearly Work Program, Roadmap, Participation and Contribution to Research Program (H2020) </a:t>
            </a:r>
          </a:p>
          <a:p>
            <a:pPr marL="0" indent="0" algn="just">
              <a:spcBef>
                <a:spcPts val="600"/>
              </a:spcBef>
              <a:spcAft>
                <a:spcPts val="600"/>
              </a:spcAft>
              <a:buNone/>
            </a:pPr>
            <a:endParaRPr lang="en-GB" altLang="en-US" sz="2000" dirty="0"/>
          </a:p>
          <a:p>
            <a:pPr algn="just">
              <a:spcBef>
                <a:spcPts val="600"/>
              </a:spcBef>
              <a:spcAft>
                <a:spcPts val="600"/>
              </a:spcAft>
            </a:pPr>
            <a:endParaRPr lang="en-US" altLang="en-US" sz="2000" dirty="0"/>
          </a:p>
        </p:txBody>
      </p:sp>
      <p:sp>
        <p:nvSpPr>
          <p:cNvPr id="6" name="Title 1"/>
          <p:cNvSpPr txBox="1">
            <a:spLocks/>
          </p:cNvSpPr>
          <p:nvPr/>
        </p:nvSpPr>
        <p:spPr bwMode="auto">
          <a:xfrm>
            <a:off x="952501" y="0"/>
            <a:ext cx="9144000" cy="1061542"/>
          </a:xfrm>
          <a:prstGeom prst="rect">
            <a:avLst/>
          </a:prstGeom>
          <a:noFill/>
          <a:extLst>
            <a:ext uri="{91240B29-F687-4F45-9708-019B960494DF}">
              <a14:hiddenLine xmlns:a14="http://schemas.microsoft.com/office/drawing/2010/main" w="12700">
                <a:solidFill>
                  <a:srgbClr val="000000"/>
                </a:solidFill>
                <a:miter lim="800000"/>
                <a:headEnd/>
                <a:tailEnd/>
              </a14:hiddenLine>
            </a:ext>
          </a:extLst>
        </p:spPr>
        <p:txBody>
          <a:bodyPr vert="horz" lIns="91440" tIns="45720" rIns="91440" bIns="45720" rtlCol="0" anchor="ctr">
            <a:normAutofit/>
          </a:bodyPr>
          <a:lstStyle>
            <a:defPPr>
              <a:defRPr lang="en-US"/>
            </a:defPPr>
            <a:lvl1pPr>
              <a:lnSpc>
                <a:spcPct val="90000"/>
              </a:lnSpc>
              <a:spcBef>
                <a:spcPct val="0"/>
              </a:spcBef>
              <a:buNone/>
              <a:defRPr sz="4400" b="1">
                <a:solidFill>
                  <a:schemeClr val="tx2"/>
                </a:solidFill>
                <a:effectLst>
                  <a:outerShdw blurRad="38100" dist="38100" dir="2700000" algn="tl">
                    <a:srgbClr val="000000">
                      <a:alpha val="43137"/>
                    </a:srgbClr>
                  </a:outerShdw>
                </a:effectLst>
                <a:latin typeface="Century Gothic" panose="020B0502020202020204" pitchFamily="34" charset="0"/>
                <a:ea typeface="+mj-ea"/>
                <a:cs typeface="+mj-cs"/>
              </a:defRPr>
            </a:lvl1pPr>
          </a:lstStyle>
          <a:p>
            <a:r>
              <a:rPr lang="en-GB" altLang="en-US" dirty="0"/>
              <a:t>What can/should we do?</a:t>
            </a:r>
          </a:p>
        </p:txBody>
      </p:sp>
      <p:sp>
        <p:nvSpPr>
          <p:cNvPr id="3" name="Down Arrow 2"/>
          <p:cNvSpPr/>
          <p:nvPr/>
        </p:nvSpPr>
        <p:spPr bwMode="auto">
          <a:xfrm>
            <a:off x="6456040" y="4221088"/>
            <a:ext cx="484632" cy="978408"/>
          </a:xfrm>
          <a:prstGeom prst="down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3175" algn="ctr"/>
            <a:endParaRPr lang="en-GB" sz="1200">
              <a:solidFill>
                <a:srgbClr val="0F5494"/>
              </a:solidFill>
              <a:latin typeface="Verdana" pitchFamily="34" charset="0"/>
            </a:endParaRPr>
          </a:p>
        </p:txBody>
      </p:sp>
    </p:spTree>
    <p:extLst>
      <p:ext uri="{BB962C8B-B14F-4D97-AF65-F5344CB8AC3E}">
        <p14:creationId xmlns:p14="http://schemas.microsoft.com/office/powerpoint/2010/main" val="33847856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842168"/>
            <a:ext cx="10515600" cy="2852737"/>
          </a:xfrm>
        </p:spPr>
        <p:txBody>
          <a:bodyPr/>
          <a:lstStyle/>
          <a:p>
            <a:pPr algn="ctr"/>
            <a:r>
              <a:rPr lang="en-GB" dirty="0">
                <a:solidFill>
                  <a:schemeClr val="bg1"/>
                </a:solidFill>
              </a:rPr>
              <a:t>Conclusion</a:t>
            </a:r>
          </a:p>
        </p:txBody>
      </p:sp>
      <p:sp>
        <p:nvSpPr>
          <p:cNvPr id="3" name="Text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2229792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p:cNvSpPr>
            <a:spLocks noGrp="1"/>
          </p:cNvSpPr>
          <p:nvPr>
            <p:ph type="title" idx="4294967295"/>
          </p:nvPr>
        </p:nvSpPr>
        <p:spPr>
          <a:xfrm>
            <a:off x="1074738" y="0"/>
            <a:ext cx="9144000" cy="863600"/>
          </a:xfrm>
          <a:noFill/>
          <a:extLst>
            <a:ext uri="{91240B29-F687-4F45-9708-019B960494DF}">
              <a14:hiddenLine xmlns:a14="http://schemas.microsoft.com/office/drawing/2010/main" w="12700">
                <a:solidFill>
                  <a:srgbClr val="000000"/>
                </a:solidFill>
                <a:miter lim="800000"/>
                <a:headEnd/>
                <a:tailEnd/>
              </a14:hiddenLine>
            </a:ext>
          </a:extLst>
        </p:spPr>
        <p:txBody>
          <a:bodyPr vert="horz" lIns="91440" tIns="45720" rIns="91440" bIns="45720" rtlCol="0" anchor="ctr">
            <a:normAutofit/>
          </a:bodyPr>
          <a:lstStyle/>
          <a:p>
            <a:r>
              <a:rPr lang="en-US" altLang="en-US" b="1" dirty="0">
                <a:solidFill>
                  <a:schemeClr val="tx2"/>
                </a:solidFill>
                <a:effectLst>
                  <a:outerShdw blurRad="38100" dist="38100" dir="2700000" algn="tl">
                    <a:srgbClr val="000000">
                      <a:alpha val="43137"/>
                    </a:srgbClr>
                  </a:outerShdw>
                </a:effectLst>
              </a:rPr>
              <a:t>Conclusions</a:t>
            </a:r>
          </a:p>
        </p:txBody>
      </p:sp>
      <p:sp>
        <p:nvSpPr>
          <p:cNvPr id="91139" name="TextBox 18"/>
          <p:cNvSpPr txBox="1">
            <a:spLocks noChangeArrowheads="1"/>
          </p:cNvSpPr>
          <p:nvPr/>
        </p:nvSpPr>
        <p:spPr bwMode="auto">
          <a:xfrm>
            <a:off x="7766050" y="2971801"/>
            <a:ext cx="41742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30188" indent="-230188" eaLnBrk="0" hangingPunct="0">
              <a:spcBef>
                <a:spcPct val="20000"/>
              </a:spcBef>
              <a:buClr>
                <a:srgbClr val="006699"/>
              </a:buClr>
              <a:buFont typeface="Wingdings" pitchFamily="2" charset="2"/>
              <a:buChar char="q"/>
              <a:defRPr sz="2600">
                <a:solidFill>
                  <a:schemeClr val="tx2"/>
                </a:solidFill>
                <a:latin typeface="Calibri" pitchFamily="34" charset="0"/>
                <a:ea typeface="Calibri" pitchFamily="34" charset="0"/>
                <a:cs typeface="Calibri" pitchFamily="34" charset="0"/>
              </a:defRPr>
            </a:lvl1pPr>
            <a:lvl2pPr marL="742950" indent="-285750" eaLnBrk="0" hangingPunct="0">
              <a:spcBef>
                <a:spcPct val="20000"/>
              </a:spcBef>
              <a:buClr>
                <a:srgbClr val="006699"/>
              </a:buClr>
              <a:buFont typeface="Times New Roman" pitchFamily="18" charset="0"/>
              <a:buChar char="—"/>
              <a:defRPr sz="2400">
                <a:solidFill>
                  <a:schemeClr val="tx2"/>
                </a:solidFill>
                <a:latin typeface="Calibri" pitchFamily="34" charset="0"/>
                <a:ea typeface="Calibri" pitchFamily="34" charset="0"/>
                <a:cs typeface="Calibri" pitchFamily="34" charset="0"/>
              </a:defRPr>
            </a:lvl2pPr>
            <a:lvl3pPr marL="1143000" indent="-228600" eaLnBrk="0" hangingPunct="0">
              <a:spcBef>
                <a:spcPct val="20000"/>
              </a:spcBef>
              <a:buClr>
                <a:srgbClr val="006699"/>
              </a:buClr>
              <a:buFont typeface="Wingdings" pitchFamily="2" charset="2"/>
              <a:buChar char="§"/>
              <a:defRPr sz="2300">
                <a:solidFill>
                  <a:schemeClr val="tx2"/>
                </a:solidFill>
                <a:latin typeface="Calibri" pitchFamily="34" charset="0"/>
                <a:ea typeface="Calibri" pitchFamily="34" charset="0"/>
                <a:cs typeface="Calibri" pitchFamily="34" charset="0"/>
              </a:defRPr>
            </a:lvl3pPr>
            <a:lvl4pPr marL="1600200" indent="-228600" eaLnBrk="0" hangingPunct="0">
              <a:spcBef>
                <a:spcPct val="20000"/>
              </a:spcBef>
              <a:buClr>
                <a:srgbClr val="006699"/>
              </a:buClr>
              <a:buChar char="–"/>
              <a:defRPr sz="2200">
                <a:solidFill>
                  <a:schemeClr val="tx2"/>
                </a:solidFill>
                <a:latin typeface="Calibri" pitchFamily="34" charset="0"/>
                <a:ea typeface="Calibri" pitchFamily="34" charset="0"/>
                <a:cs typeface="Calibri" pitchFamily="34" charset="0"/>
              </a:defRPr>
            </a:lvl4pPr>
            <a:lvl5pPr marL="2057400" indent="-228600" eaLnBrk="0" hangingPunct="0">
              <a:spcBef>
                <a:spcPct val="20000"/>
              </a:spcBef>
              <a:buSzPct val="100000"/>
              <a:buChar char="»"/>
              <a:defRPr sz="2000">
                <a:solidFill>
                  <a:schemeClr val="tx1"/>
                </a:solidFill>
                <a:latin typeface="Times New Roman" pitchFamily="18" charset="0"/>
                <a:ea typeface="Calibri" pitchFamily="34" charset="0"/>
                <a:cs typeface="Calibri" pitchFamily="34" charset="0"/>
              </a:defRPr>
            </a:lvl5pPr>
            <a:lvl6pPr marL="2514600" indent="-228600" eaLnBrk="0" fontAlgn="base" hangingPunct="0">
              <a:spcBef>
                <a:spcPct val="20000"/>
              </a:spcBef>
              <a:spcAft>
                <a:spcPct val="0"/>
              </a:spcAft>
              <a:buSzPct val="100000"/>
              <a:buChar char="»"/>
              <a:defRPr sz="2000">
                <a:solidFill>
                  <a:schemeClr val="tx1"/>
                </a:solidFill>
                <a:latin typeface="Times New Roman" pitchFamily="18" charset="0"/>
                <a:ea typeface="Calibri" pitchFamily="34" charset="0"/>
                <a:cs typeface="Calibri" pitchFamily="34" charset="0"/>
              </a:defRPr>
            </a:lvl6pPr>
            <a:lvl7pPr marL="2971800" indent="-228600" eaLnBrk="0" fontAlgn="base" hangingPunct="0">
              <a:spcBef>
                <a:spcPct val="20000"/>
              </a:spcBef>
              <a:spcAft>
                <a:spcPct val="0"/>
              </a:spcAft>
              <a:buSzPct val="100000"/>
              <a:buChar char="»"/>
              <a:defRPr sz="2000">
                <a:solidFill>
                  <a:schemeClr val="tx1"/>
                </a:solidFill>
                <a:latin typeface="Times New Roman" pitchFamily="18" charset="0"/>
                <a:ea typeface="Calibri" pitchFamily="34" charset="0"/>
                <a:cs typeface="Calibri" pitchFamily="34" charset="0"/>
              </a:defRPr>
            </a:lvl7pPr>
            <a:lvl8pPr marL="3429000" indent="-228600" eaLnBrk="0" fontAlgn="base" hangingPunct="0">
              <a:spcBef>
                <a:spcPct val="20000"/>
              </a:spcBef>
              <a:spcAft>
                <a:spcPct val="0"/>
              </a:spcAft>
              <a:buSzPct val="100000"/>
              <a:buChar char="»"/>
              <a:defRPr sz="2000">
                <a:solidFill>
                  <a:schemeClr val="tx1"/>
                </a:solidFill>
                <a:latin typeface="Times New Roman" pitchFamily="18" charset="0"/>
                <a:ea typeface="Calibri" pitchFamily="34" charset="0"/>
                <a:cs typeface="Calibri" pitchFamily="34" charset="0"/>
              </a:defRPr>
            </a:lvl8pPr>
            <a:lvl9pPr marL="3886200" indent="-228600" eaLnBrk="0" fontAlgn="base" hangingPunct="0">
              <a:spcBef>
                <a:spcPct val="20000"/>
              </a:spcBef>
              <a:spcAft>
                <a:spcPct val="0"/>
              </a:spcAft>
              <a:buSzPct val="100000"/>
              <a:buChar char="»"/>
              <a:defRPr sz="2000">
                <a:solidFill>
                  <a:schemeClr val="tx1"/>
                </a:solidFill>
                <a:latin typeface="Times New Roman" pitchFamily="18" charset="0"/>
                <a:ea typeface="Calibri" pitchFamily="34" charset="0"/>
                <a:cs typeface="Calibri" pitchFamily="34" charset="0"/>
              </a:defRPr>
            </a:lvl9pPr>
          </a:lstStyle>
          <a:p>
            <a:pPr eaLnBrk="1" hangingPunct="1">
              <a:spcBef>
                <a:spcPct val="50000"/>
              </a:spcBef>
              <a:buClr>
                <a:srgbClr val="000000"/>
              </a:buClr>
              <a:buFont typeface="Wingdings" pitchFamily="2" charset="2"/>
              <a:buChar char="§"/>
            </a:pPr>
            <a:endParaRPr lang="en-US" altLang="en-US" sz="1200">
              <a:solidFill>
                <a:srgbClr val="FC0128"/>
              </a:solidFill>
              <a:latin typeface="Times New Roman" pitchFamily="18" charset="0"/>
              <a:cs typeface="Arial" pitchFamily="34" charset="0"/>
            </a:endParaRPr>
          </a:p>
        </p:txBody>
      </p:sp>
      <p:sp>
        <p:nvSpPr>
          <p:cNvPr id="91140" name="TextBox 19"/>
          <p:cNvSpPr txBox="1">
            <a:spLocks noChangeArrowheads="1"/>
          </p:cNvSpPr>
          <p:nvPr/>
        </p:nvSpPr>
        <p:spPr bwMode="auto">
          <a:xfrm>
            <a:off x="1074738" y="796471"/>
            <a:ext cx="10319657" cy="526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457200" indent="-457200" eaLnBrk="0" hangingPunct="0">
              <a:spcBef>
                <a:spcPct val="20000"/>
              </a:spcBef>
              <a:buClr>
                <a:srgbClr val="006699"/>
              </a:buClr>
              <a:buFont typeface="Wingdings" pitchFamily="2" charset="2"/>
              <a:buChar char="q"/>
              <a:defRPr sz="2600">
                <a:solidFill>
                  <a:schemeClr val="tx2"/>
                </a:solidFill>
                <a:latin typeface="Calibri" pitchFamily="34" charset="0"/>
                <a:ea typeface="Calibri" pitchFamily="34" charset="0"/>
                <a:cs typeface="Calibri" pitchFamily="34" charset="0"/>
              </a:defRPr>
            </a:lvl1pPr>
            <a:lvl2pPr marL="1025525" indent="-454025" eaLnBrk="0" hangingPunct="0">
              <a:spcBef>
                <a:spcPct val="20000"/>
              </a:spcBef>
              <a:buClr>
                <a:srgbClr val="006699"/>
              </a:buClr>
              <a:buFont typeface="Times New Roman" pitchFamily="18" charset="0"/>
              <a:buChar char="—"/>
              <a:defRPr sz="2400">
                <a:solidFill>
                  <a:schemeClr val="tx2"/>
                </a:solidFill>
                <a:latin typeface="Calibri" pitchFamily="34" charset="0"/>
                <a:ea typeface="Calibri" pitchFamily="34" charset="0"/>
                <a:cs typeface="Calibri" pitchFamily="34" charset="0"/>
              </a:defRPr>
            </a:lvl2pPr>
            <a:lvl3pPr marL="1143000" indent="-228600" eaLnBrk="0" hangingPunct="0">
              <a:spcBef>
                <a:spcPct val="20000"/>
              </a:spcBef>
              <a:buClr>
                <a:srgbClr val="006699"/>
              </a:buClr>
              <a:buFont typeface="Wingdings" pitchFamily="2" charset="2"/>
              <a:buChar char="§"/>
              <a:defRPr sz="2300">
                <a:solidFill>
                  <a:schemeClr val="tx2"/>
                </a:solidFill>
                <a:latin typeface="Calibri" pitchFamily="34" charset="0"/>
                <a:ea typeface="Calibri" pitchFamily="34" charset="0"/>
                <a:cs typeface="Calibri" pitchFamily="34" charset="0"/>
              </a:defRPr>
            </a:lvl3pPr>
            <a:lvl4pPr marL="1600200" indent="-228600" eaLnBrk="0" hangingPunct="0">
              <a:spcBef>
                <a:spcPct val="20000"/>
              </a:spcBef>
              <a:buClr>
                <a:srgbClr val="006699"/>
              </a:buClr>
              <a:buChar char="–"/>
              <a:defRPr sz="2200">
                <a:solidFill>
                  <a:schemeClr val="tx2"/>
                </a:solidFill>
                <a:latin typeface="Calibri" pitchFamily="34" charset="0"/>
                <a:ea typeface="Calibri" pitchFamily="34" charset="0"/>
                <a:cs typeface="Calibri" pitchFamily="34" charset="0"/>
              </a:defRPr>
            </a:lvl4pPr>
            <a:lvl5pPr marL="2057400" indent="-228600" eaLnBrk="0" hangingPunct="0">
              <a:spcBef>
                <a:spcPct val="20000"/>
              </a:spcBef>
              <a:buSzPct val="100000"/>
              <a:buChar char="»"/>
              <a:defRPr sz="2000">
                <a:solidFill>
                  <a:schemeClr val="tx1"/>
                </a:solidFill>
                <a:latin typeface="Times New Roman" pitchFamily="18" charset="0"/>
                <a:ea typeface="Calibri" pitchFamily="34" charset="0"/>
                <a:cs typeface="Calibri" pitchFamily="34" charset="0"/>
              </a:defRPr>
            </a:lvl5pPr>
            <a:lvl6pPr marL="2514600" indent="-228600" eaLnBrk="0" fontAlgn="base" hangingPunct="0">
              <a:spcBef>
                <a:spcPct val="20000"/>
              </a:spcBef>
              <a:spcAft>
                <a:spcPct val="0"/>
              </a:spcAft>
              <a:buSzPct val="100000"/>
              <a:buChar char="»"/>
              <a:defRPr sz="2000">
                <a:solidFill>
                  <a:schemeClr val="tx1"/>
                </a:solidFill>
                <a:latin typeface="Times New Roman" pitchFamily="18" charset="0"/>
                <a:ea typeface="Calibri" pitchFamily="34" charset="0"/>
                <a:cs typeface="Calibri" pitchFamily="34" charset="0"/>
              </a:defRPr>
            </a:lvl6pPr>
            <a:lvl7pPr marL="2971800" indent="-228600" eaLnBrk="0" fontAlgn="base" hangingPunct="0">
              <a:spcBef>
                <a:spcPct val="20000"/>
              </a:spcBef>
              <a:spcAft>
                <a:spcPct val="0"/>
              </a:spcAft>
              <a:buSzPct val="100000"/>
              <a:buChar char="»"/>
              <a:defRPr sz="2000">
                <a:solidFill>
                  <a:schemeClr val="tx1"/>
                </a:solidFill>
                <a:latin typeface="Times New Roman" pitchFamily="18" charset="0"/>
                <a:ea typeface="Calibri" pitchFamily="34" charset="0"/>
                <a:cs typeface="Calibri" pitchFamily="34" charset="0"/>
              </a:defRPr>
            </a:lvl7pPr>
            <a:lvl8pPr marL="3429000" indent="-228600" eaLnBrk="0" fontAlgn="base" hangingPunct="0">
              <a:spcBef>
                <a:spcPct val="20000"/>
              </a:spcBef>
              <a:spcAft>
                <a:spcPct val="0"/>
              </a:spcAft>
              <a:buSzPct val="100000"/>
              <a:buChar char="»"/>
              <a:defRPr sz="2000">
                <a:solidFill>
                  <a:schemeClr val="tx1"/>
                </a:solidFill>
                <a:latin typeface="Times New Roman" pitchFamily="18" charset="0"/>
                <a:ea typeface="Calibri" pitchFamily="34" charset="0"/>
                <a:cs typeface="Calibri" pitchFamily="34" charset="0"/>
              </a:defRPr>
            </a:lvl8pPr>
            <a:lvl9pPr marL="3886200" indent="-228600" eaLnBrk="0" fontAlgn="base" hangingPunct="0">
              <a:spcBef>
                <a:spcPct val="20000"/>
              </a:spcBef>
              <a:spcAft>
                <a:spcPct val="0"/>
              </a:spcAft>
              <a:buSzPct val="100000"/>
              <a:buChar char="»"/>
              <a:defRPr sz="2000">
                <a:solidFill>
                  <a:schemeClr val="tx1"/>
                </a:solidFill>
                <a:latin typeface="Times New Roman" pitchFamily="18" charset="0"/>
                <a:ea typeface="Calibri" pitchFamily="34" charset="0"/>
                <a:cs typeface="Calibri" pitchFamily="34" charset="0"/>
              </a:defRPr>
            </a:lvl9pPr>
          </a:lstStyle>
          <a:p>
            <a:pPr>
              <a:spcBef>
                <a:spcPts val="600"/>
              </a:spcBef>
              <a:buFont typeface="Wingdings" panose="05000000000000000000" pitchFamily="2" charset="2"/>
              <a:buChar char="Ø"/>
            </a:pPr>
            <a:r>
              <a:rPr lang="en-IN" altLang="en-US" sz="2000" b="1" dirty="0">
                <a:latin typeface="Century Gothic" panose="020B0502020202020204" pitchFamily="34" charset="0"/>
              </a:rPr>
              <a:t>Standardisation is a form of self regulation and </a:t>
            </a:r>
            <a:r>
              <a:rPr lang="en-GB" altLang="en-US" sz="2000" dirty="0">
                <a:latin typeface="Century Gothic" panose="020B0502020202020204" pitchFamily="34" charset="0"/>
              </a:rPr>
              <a:t>is a tool to create </a:t>
            </a:r>
            <a:r>
              <a:rPr lang="en-GB" altLang="en-US" sz="2000" b="1" dirty="0">
                <a:latin typeface="Century Gothic" panose="020B0502020202020204" pitchFamily="34" charset="0"/>
              </a:rPr>
              <a:t>markets</a:t>
            </a:r>
            <a:r>
              <a:rPr lang="en-GB" altLang="en-US" sz="2000" dirty="0">
                <a:latin typeface="Century Gothic" panose="020B0502020202020204" pitchFamily="34" charset="0"/>
              </a:rPr>
              <a:t> as </a:t>
            </a:r>
            <a:r>
              <a:rPr lang="en-GB" altLang="en-US" sz="2000" b="1" dirty="0">
                <a:latin typeface="Century Gothic" panose="020B0502020202020204" pitchFamily="34" charset="0"/>
              </a:rPr>
              <a:t>large</a:t>
            </a:r>
            <a:r>
              <a:rPr lang="en-GB" altLang="en-US" sz="2000" dirty="0">
                <a:latin typeface="Century Gothic" panose="020B0502020202020204" pitchFamily="34" charset="0"/>
              </a:rPr>
              <a:t> and </a:t>
            </a:r>
            <a:r>
              <a:rPr lang="en-GB" altLang="en-US" sz="2000" b="1" dirty="0">
                <a:latin typeface="Century Gothic" panose="020B0502020202020204" pitchFamily="34" charset="0"/>
              </a:rPr>
              <a:t>homogenous</a:t>
            </a:r>
            <a:r>
              <a:rPr lang="en-GB" altLang="en-US" sz="2000" dirty="0">
                <a:latin typeface="Century Gothic" panose="020B0502020202020204" pitchFamily="34" charset="0"/>
              </a:rPr>
              <a:t> as possible and to  achieve </a:t>
            </a:r>
            <a:r>
              <a:rPr lang="en-GB" altLang="en-US" sz="2000" b="1" dirty="0">
                <a:latin typeface="Century Gothic" panose="020B0502020202020204" pitchFamily="34" charset="0"/>
              </a:rPr>
              <a:t>economies</a:t>
            </a:r>
            <a:r>
              <a:rPr lang="en-GB" altLang="en-US" sz="2000" dirty="0">
                <a:latin typeface="Century Gothic" panose="020B0502020202020204" pitchFamily="34" charset="0"/>
              </a:rPr>
              <a:t> </a:t>
            </a:r>
            <a:r>
              <a:rPr lang="en-GB" altLang="en-US" sz="2000" b="1" dirty="0">
                <a:latin typeface="Century Gothic" panose="020B0502020202020204" pitchFamily="34" charset="0"/>
              </a:rPr>
              <a:t>of</a:t>
            </a:r>
            <a:r>
              <a:rPr lang="en-GB" altLang="en-US" sz="2000" dirty="0">
                <a:latin typeface="Century Gothic" panose="020B0502020202020204" pitchFamily="34" charset="0"/>
              </a:rPr>
              <a:t> </a:t>
            </a:r>
            <a:r>
              <a:rPr lang="en-GB" altLang="en-US" sz="2000" b="1" dirty="0">
                <a:latin typeface="Century Gothic" panose="020B0502020202020204" pitchFamily="34" charset="0"/>
              </a:rPr>
              <a:t>scale</a:t>
            </a:r>
          </a:p>
          <a:p>
            <a:pPr lvl="1">
              <a:spcBef>
                <a:spcPts val="600"/>
              </a:spcBef>
              <a:buFont typeface="Wingdings" panose="05000000000000000000" pitchFamily="2" charset="2"/>
              <a:buChar char="§"/>
            </a:pPr>
            <a:r>
              <a:rPr lang="en-GB" altLang="en-US" sz="1800" b="1" dirty="0">
                <a:latin typeface="Century Gothic" panose="020B0502020202020204" pitchFamily="34" charset="0"/>
              </a:rPr>
              <a:t>Self Declaration &amp; strong Market Surveillance is a best way forward and CRS/CRO is a right step forward in this direction</a:t>
            </a:r>
          </a:p>
          <a:p>
            <a:pPr lvl="1">
              <a:spcBef>
                <a:spcPts val="600"/>
              </a:spcBef>
              <a:buFont typeface="Wingdings" panose="05000000000000000000" pitchFamily="2" charset="2"/>
              <a:buChar char="§"/>
            </a:pPr>
            <a:r>
              <a:rPr lang="en-GB" altLang="en-US" sz="1800" b="1" dirty="0">
                <a:latin typeface="Century Gothic" panose="020B0502020202020204" pitchFamily="34" charset="0"/>
              </a:rPr>
              <a:t>Encourage Voluntary Standards Compliance practice to enhance the product quality ready for domestic consumption and exports: Make in India</a:t>
            </a:r>
            <a:endParaRPr lang="en-GB" altLang="en-US" sz="1800" dirty="0">
              <a:latin typeface="Century Gothic" panose="020B0502020202020204" pitchFamily="34" charset="0"/>
            </a:endParaRPr>
          </a:p>
          <a:p>
            <a:pPr>
              <a:spcBef>
                <a:spcPts val="600"/>
              </a:spcBef>
              <a:buFont typeface="Wingdings" panose="05000000000000000000" pitchFamily="2" charset="2"/>
              <a:buChar char="Ø"/>
            </a:pPr>
            <a:r>
              <a:rPr lang="en-GB" altLang="en-US" sz="2000" b="1" dirty="0">
                <a:latin typeface="Century Gothic" panose="020B0502020202020204" pitchFamily="34" charset="0"/>
              </a:rPr>
              <a:t>Regulation/Legislation and mandatory standards (essential requirement)</a:t>
            </a:r>
            <a:r>
              <a:rPr lang="en-GB" altLang="en-US" sz="2000" dirty="0">
                <a:latin typeface="Century Gothic" panose="020B0502020202020204" pitchFamily="34" charset="0"/>
              </a:rPr>
              <a:t> shall be supported by: </a:t>
            </a:r>
            <a:endParaRPr lang="en-GB" altLang="en-US" sz="2000" b="1" dirty="0">
              <a:latin typeface="Century Gothic" panose="020B0502020202020204" pitchFamily="34" charset="0"/>
            </a:endParaRPr>
          </a:p>
          <a:p>
            <a:pPr lvl="1">
              <a:spcBef>
                <a:spcPts val="600"/>
              </a:spcBef>
              <a:buFont typeface="Wingdings" panose="05000000000000000000" pitchFamily="2" charset="2"/>
              <a:buChar char="§"/>
            </a:pPr>
            <a:r>
              <a:rPr lang="en-GB" altLang="en-US" sz="1800" b="1" dirty="0">
                <a:latin typeface="Century Gothic" panose="020B0502020202020204" pitchFamily="34" charset="0"/>
              </a:rPr>
              <a:t>Impact assessment and sufficient transition period of 2-3 year to help industry get prepared with its proper implementation</a:t>
            </a:r>
          </a:p>
          <a:p>
            <a:pPr>
              <a:spcBef>
                <a:spcPts val="600"/>
              </a:spcBef>
              <a:buFont typeface="Wingdings" panose="05000000000000000000" pitchFamily="2" charset="2"/>
              <a:buChar char="Ø"/>
            </a:pPr>
            <a:r>
              <a:rPr lang="en-GB" altLang="en-US" sz="2000" b="1" dirty="0">
                <a:latin typeface="Century Gothic" panose="020B0502020202020204" pitchFamily="34" charset="0"/>
              </a:rPr>
              <a:t>ICT Standards need to be global considering the fact of interoperability: SDOs shall work together on topic of convergence - ICT</a:t>
            </a:r>
          </a:p>
          <a:p>
            <a:pPr>
              <a:spcBef>
                <a:spcPts val="600"/>
              </a:spcBef>
              <a:buFont typeface="Wingdings" panose="05000000000000000000" pitchFamily="2" charset="2"/>
              <a:buChar char="Ø"/>
            </a:pPr>
            <a:r>
              <a:rPr lang="en-IN" altLang="en-US" sz="2000" b="1" dirty="0">
                <a:latin typeface="Century Gothic" panose="020B0502020202020204" pitchFamily="34" charset="0"/>
              </a:rPr>
              <a:t>Standards Portfolio Harmonization with Global Standards (Make In India), raising awareness and visibility ( Increased Member Participation) plays an important role in strengthening global trade </a:t>
            </a:r>
          </a:p>
          <a:p>
            <a:pPr lvl="1">
              <a:spcBef>
                <a:spcPts val="600"/>
              </a:spcBef>
              <a:buFont typeface="Wingdings" panose="05000000000000000000" pitchFamily="2" charset="2"/>
              <a:buChar char="§"/>
            </a:pPr>
            <a:r>
              <a:rPr lang="en-IN" altLang="en-US" sz="1800" b="1" dirty="0">
                <a:latin typeface="Century Gothic" panose="020B0502020202020204" pitchFamily="34" charset="0"/>
              </a:rPr>
              <a:t>Regular, Consistent participation of team of same experts is vital</a:t>
            </a:r>
            <a:endParaRPr lang="en-GB" altLang="en-US" sz="1400" b="1" dirty="0">
              <a:latin typeface="Century Gothic" panose="020B0502020202020204" pitchFamily="34" charset="0"/>
            </a:endParaRPr>
          </a:p>
          <a:p>
            <a:pPr lvl="1">
              <a:spcBef>
                <a:spcPts val="600"/>
              </a:spcBef>
            </a:pPr>
            <a:endParaRPr lang="en-GB" altLang="en-US" b="1" dirty="0">
              <a:latin typeface="Century Gothic" panose="020B0502020202020204" pitchFamily="34" charset="0"/>
            </a:endParaRPr>
          </a:p>
        </p:txBody>
      </p:sp>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31222" y="127467"/>
            <a:ext cx="5195765" cy="2719387"/>
          </a:xfrm>
          <a:prstGeom prst="rect">
            <a:avLst/>
          </a:prstGeom>
        </p:spPr>
      </p:pic>
      <p:sp>
        <p:nvSpPr>
          <p:cNvPr id="3" name="מציין מיקום תוכן 6">
            <a:extLst>
              <a:ext uri="{FF2B5EF4-FFF2-40B4-BE49-F238E27FC236}">
                <a16:creationId xmlns:a16="http://schemas.microsoft.com/office/drawing/2014/main" id="{3F3E7915-1997-414B-9098-2ED093378737}"/>
              </a:ext>
            </a:extLst>
          </p:cNvPr>
          <p:cNvSpPr txBox="1">
            <a:spLocks/>
          </p:cNvSpPr>
          <p:nvPr/>
        </p:nvSpPr>
        <p:spPr>
          <a:xfrm>
            <a:off x="619125" y="2773970"/>
            <a:ext cx="10729232" cy="3530008"/>
          </a:xfrm>
          <a:prstGeom prst="rect">
            <a:avLst/>
          </a:prstGeom>
        </p:spPr>
        <p:txBody>
          <a:bodyPr/>
          <a:lstStyle>
            <a:lvl1pPr marL="228600" indent="-228600" algn="l" defTabSz="914400" rtl="0" eaLnBrk="1" latinLnBrk="0" hangingPunct="1">
              <a:lnSpc>
                <a:spcPct val="90000"/>
              </a:lnSpc>
              <a:spcBef>
                <a:spcPts val="1000"/>
              </a:spcBef>
              <a:buClr>
                <a:schemeClr val="accent1">
                  <a:lumMod val="50000"/>
                </a:schemeClr>
              </a:buClr>
              <a:buFont typeface="Arial" panose="020B0604020202020204" pitchFamily="34" charset="0"/>
              <a:buChar char="•"/>
              <a:defRPr sz="2800" kern="1200">
                <a:solidFill>
                  <a:schemeClr val="accent1">
                    <a:lumMod val="50000"/>
                  </a:schemeClr>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Clr>
                <a:schemeClr val="accent1">
                  <a:lumMod val="50000"/>
                </a:schemeClr>
              </a:buClr>
              <a:buFont typeface="Arial" panose="020B0604020202020204" pitchFamily="34" charset="0"/>
              <a:buChar char="•"/>
              <a:defRPr sz="2400" kern="1200">
                <a:solidFill>
                  <a:schemeClr val="accent1">
                    <a:lumMod val="50000"/>
                  </a:schemeClr>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Clr>
                <a:schemeClr val="accent1">
                  <a:lumMod val="50000"/>
                </a:schemeClr>
              </a:buClr>
              <a:buFont typeface="Arial" panose="020B0604020202020204" pitchFamily="34" charset="0"/>
              <a:buChar char="•"/>
              <a:defRPr sz="2000" kern="1200">
                <a:solidFill>
                  <a:schemeClr val="accent1">
                    <a:lumMod val="50000"/>
                  </a:schemeClr>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Clr>
                <a:schemeClr val="accent1">
                  <a:lumMod val="50000"/>
                </a:schemeClr>
              </a:buClr>
              <a:buFont typeface="Arial" panose="020B0604020202020204" pitchFamily="34" charset="0"/>
              <a:buChar char="•"/>
              <a:defRPr sz="1800" kern="1200">
                <a:solidFill>
                  <a:schemeClr val="accent1">
                    <a:lumMod val="50000"/>
                  </a:schemeClr>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Clr>
                <a:schemeClr val="accent1">
                  <a:lumMod val="50000"/>
                </a:schemeClr>
              </a:buClr>
              <a:buFont typeface="Arial" panose="020B0604020202020204" pitchFamily="34" charset="0"/>
              <a:buChar char="•"/>
              <a:defRPr sz="1800" kern="1200">
                <a:solidFill>
                  <a:schemeClr val="accent1">
                    <a:lumMod val="50000"/>
                  </a:schemeClr>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 typeface="Wingdings" pitchFamily="2" charset="2"/>
              <a:buNone/>
            </a:pPr>
            <a:r>
              <a:rPr lang="en-US" sz="2400" b="1"/>
              <a:t>Dinesh Chand Sharma </a:t>
            </a:r>
          </a:p>
          <a:p>
            <a:pPr algn="ctr">
              <a:buFont typeface="Wingdings" pitchFamily="2" charset="2"/>
              <a:buNone/>
            </a:pPr>
            <a:r>
              <a:rPr lang="en-US" sz="2400"/>
              <a:t>(Seconded European Standardization Expert in India)</a:t>
            </a:r>
          </a:p>
          <a:p>
            <a:pPr algn="ctr">
              <a:buFont typeface="Wingdings" pitchFamily="2" charset="2"/>
              <a:buNone/>
            </a:pPr>
            <a:r>
              <a:rPr lang="en-US" sz="2400"/>
              <a:t>Director – Standardization &amp; Public Policy</a:t>
            </a:r>
          </a:p>
          <a:p>
            <a:pPr algn="ctr">
              <a:buFont typeface="Wingdings" pitchFamily="2" charset="2"/>
              <a:buNone/>
            </a:pPr>
            <a:r>
              <a:rPr lang="en-US" sz="2400"/>
              <a:t>SESEI C/O EBTC, DLTA Complex, Gate No 3, 1st Floor, 1,  Africa Avenue, New Delhi 110029</a:t>
            </a:r>
          </a:p>
          <a:p>
            <a:pPr algn="ctr">
              <a:buFont typeface="Wingdings" pitchFamily="2" charset="2"/>
              <a:buNone/>
            </a:pPr>
            <a:r>
              <a:rPr lang="en-US" sz="2400" b="1"/>
              <a:t>Mobile: </a:t>
            </a:r>
            <a:r>
              <a:rPr lang="en-US" sz="2400"/>
              <a:t>+91 9810079461,</a:t>
            </a:r>
            <a:r>
              <a:rPr lang="en-US" sz="2400" b="1"/>
              <a:t> Tel:</a:t>
            </a:r>
            <a:r>
              <a:rPr lang="en-US" sz="2400"/>
              <a:t> +91 11 3352 1525, </a:t>
            </a:r>
            <a:r>
              <a:rPr lang="en-US" sz="2400" b="1" u="sng">
                <a:hlinkClick r:id="rId3"/>
              </a:rPr>
              <a:t>dinesh.chand.sharma@sesei.eu</a:t>
            </a:r>
            <a:r>
              <a:rPr lang="en-US" sz="2400" b="1" u="sng"/>
              <a:t> </a:t>
            </a:r>
          </a:p>
          <a:p>
            <a:pPr algn="ctr">
              <a:buFont typeface="Wingdings" pitchFamily="2" charset="2"/>
              <a:buNone/>
            </a:pPr>
            <a:r>
              <a:rPr lang="en-IN" sz="2400" b="1">
                <a:hlinkClick r:id="rId4"/>
              </a:rPr>
              <a:t>w</a:t>
            </a:r>
            <a:r>
              <a:rPr lang="en-US" sz="2400" b="1">
                <a:hlinkClick r:id="rId4"/>
              </a:rPr>
              <a:t>ww.sesei.eu</a:t>
            </a:r>
            <a:r>
              <a:rPr lang="en-US" sz="2400" b="1"/>
              <a:t> </a:t>
            </a:r>
            <a:r>
              <a:rPr lang="en-US" sz="2400" b="1">
                <a:sym typeface="Wingdings" panose="05000000000000000000" pitchFamily="2" charset="2"/>
              </a:rPr>
              <a:t></a:t>
            </a:r>
            <a:r>
              <a:rPr lang="en-US" sz="2400" b="1"/>
              <a:t> </a:t>
            </a:r>
            <a:r>
              <a:rPr lang="en-US" sz="2400" b="1">
                <a:hlinkClick r:id="rId5"/>
              </a:rPr>
              <a:t>www.sesei.in</a:t>
            </a:r>
            <a:r>
              <a:rPr lang="en-US" sz="2400" b="1"/>
              <a:t> </a:t>
            </a:r>
            <a:endParaRPr lang="en-US" sz="2400"/>
          </a:p>
          <a:p>
            <a:pPr algn="ctr">
              <a:buFontTx/>
              <a:buNone/>
            </a:pPr>
            <a:endParaRPr lang="he-IL" sz="2400" dirty="0"/>
          </a:p>
        </p:txBody>
      </p:sp>
    </p:spTree>
    <p:extLst>
      <p:ext uri="{BB962C8B-B14F-4D97-AF65-F5344CB8AC3E}">
        <p14:creationId xmlns:p14="http://schemas.microsoft.com/office/powerpoint/2010/main" val="235931634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6202</TotalTime>
  <Words>2732</Words>
  <Application>Microsoft Office PowerPoint</Application>
  <PresentationFormat>Widescreen</PresentationFormat>
  <Paragraphs>421</Paragraphs>
  <Slides>33</Slides>
  <Notes>22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33</vt:i4>
      </vt:variant>
    </vt:vector>
  </HeadingPairs>
  <TitlesOfParts>
    <vt:vector size="43" baseType="lpstr">
      <vt:lpstr>맑은 고딕</vt:lpstr>
      <vt:lpstr>Arial</vt:lpstr>
      <vt:lpstr>Calibri</vt:lpstr>
      <vt:lpstr>Calibri Light</vt:lpstr>
      <vt:lpstr>Century Gothic</vt:lpstr>
      <vt:lpstr>Georgia</vt:lpstr>
      <vt:lpstr>Times New Roman</vt:lpstr>
      <vt:lpstr>Verdana</vt:lpstr>
      <vt:lpstr>Wingdings</vt:lpstr>
      <vt:lpstr>Office Theme</vt:lpstr>
      <vt:lpstr> India’s Digital Infrastructure (Status &amp;  Standardization) </vt:lpstr>
      <vt:lpstr>Contents</vt:lpstr>
      <vt:lpstr>European Project SESEI in India</vt:lpstr>
      <vt:lpstr>SESEI project &amp; its Priority Sector</vt:lpstr>
      <vt:lpstr>India at a glance</vt:lpstr>
      <vt:lpstr>India at a glance</vt:lpstr>
      <vt:lpstr>PowerPoint Presentation</vt:lpstr>
      <vt:lpstr>Indian Standardisation System</vt:lpstr>
      <vt:lpstr>PowerPoint Presentation</vt:lpstr>
      <vt:lpstr>PowerPoint Presentation</vt:lpstr>
      <vt:lpstr>BIS - Latest Developments 1(2)</vt:lpstr>
      <vt:lpstr>BIS - Latest Developments 2(2)</vt:lpstr>
      <vt:lpstr>Indian National Standardisation Strategy: INSS</vt:lpstr>
      <vt:lpstr>PowerPoint Presentation</vt:lpstr>
      <vt:lpstr>Telecommunication Engineering Centre (TEC)</vt:lpstr>
      <vt:lpstr>Market Access</vt:lpstr>
      <vt:lpstr>Digital Infrastructure</vt:lpstr>
      <vt:lpstr>Indian government initiatives</vt:lpstr>
      <vt:lpstr>PowerPoint Presentation</vt:lpstr>
      <vt:lpstr>Nine Pillars of Digital India </vt:lpstr>
      <vt:lpstr>Smart City Mission</vt:lpstr>
      <vt:lpstr>Smart Cities – ICT/IoT Standardization: WIP</vt:lpstr>
      <vt:lpstr>TEC Work on Smart Cities </vt:lpstr>
      <vt:lpstr>Work done by TSDSI</vt:lpstr>
      <vt:lpstr>PowerPoint Presentation</vt:lpstr>
      <vt:lpstr>Bureau of Indian Standards (BIS) 1(2) </vt:lpstr>
      <vt:lpstr>Bureau of Indian Standards (BIS) 2(2) </vt:lpstr>
      <vt:lpstr>Digital Infrastructure</vt:lpstr>
      <vt:lpstr>PowerPoint Presentation</vt:lpstr>
      <vt:lpstr>PowerPoint Presentation</vt:lpstr>
      <vt:lpstr>Conclusion</vt:lpstr>
      <vt:lpstr>Conclusions</vt:lpstr>
      <vt:lpstr>PowerPoint Presentation</vt:lpstr>
    </vt:vector>
  </TitlesOfParts>
  <Company>CENCENELEC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Van Vlierden Christine</dc:creator>
  <cp:lastModifiedBy>Dinesh Sharma</cp:lastModifiedBy>
  <cp:revision>304</cp:revision>
  <dcterms:created xsi:type="dcterms:W3CDTF">2017-05-19T07:13:29Z</dcterms:created>
  <dcterms:modified xsi:type="dcterms:W3CDTF">2018-09-15T14:39:22Z</dcterms:modified>
</cp:coreProperties>
</file>